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3" r:id="rId4"/>
  </p:sldMasterIdLst>
  <p:notesMasterIdLst>
    <p:notesMasterId r:id="rId8"/>
  </p:notesMasterIdLst>
  <p:sldIdLst>
    <p:sldId id="256" r:id="rId5"/>
    <p:sldId id="259" r:id="rId6"/>
    <p:sldId id="260" r:id="rId7"/>
    <p:sldId id="263" r:id="rId9"/>
    <p:sldId id="265" r:id="rId10"/>
    <p:sldId id="267" r:id="rId11"/>
    <p:sldId id="268" r:id="rId12"/>
    <p:sldId id="261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8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在这里是一些基础工具，像文件编辑这些，我都截了图片在右边，大家简略的看一下，，还有其他的一些</a:t>
            </a:r>
            <a:r>
              <a:rPr lang="zh-CN" altLang="en-US"/>
              <a:t>功能，比如</a:t>
            </a:r>
            <a:r>
              <a:rPr lang="zh-CN" altLang="en-US"/>
              <a:t>下边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声明一下；上面所有的加号，因为有空格，方便大家看，所加的，不属于其中的语法，注意：一定要在文件</a:t>
            </a:r>
            <a:r>
              <a:rPr lang="en-US" altLang="zh-CN"/>
              <a:t>-</a:t>
            </a:r>
            <a:r>
              <a:rPr lang="zh-CN" altLang="en-US"/>
              <a:t>偏好设置里面勾选对应</a:t>
            </a:r>
            <a:r>
              <a:rPr lang="zh-CN" altLang="en-US"/>
              <a:t>选项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0" y="6389688"/>
            <a:ext cx="2024063" cy="238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87688" y="6389688"/>
            <a:ext cx="2968625" cy="238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89688"/>
            <a:ext cx="2025650" cy="238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571519" y="2429078"/>
            <a:ext cx="3619024" cy="1384994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571519" y="3944147"/>
            <a:ext cx="3619500" cy="27765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57163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61365" y="2215739"/>
            <a:ext cx="1811517" cy="24265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3" y="5460683"/>
            <a:ext cx="540068" cy="540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3620006" y="3567556"/>
            <a:ext cx="5143024" cy="437198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3620006" y="4053331"/>
            <a:ext cx="5143024" cy="1252445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157163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57163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1571631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912144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1571631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912144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0904" y="1783080"/>
            <a:ext cx="2457529" cy="3291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118967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157163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57163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57163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57162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1571631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46061" y="3792032"/>
            <a:ext cx="3459461" cy="593630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7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567004" y="2846675"/>
            <a:ext cx="3372308" cy="83058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8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03933" y="857250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20950" y="1084050"/>
            <a:ext cx="8702097" cy="46898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950" y="1084050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983" y="5233883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61200" y="1794150"/>
            <a:ext cx="7219800" cy="5427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960835" y="24799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849150"/>
            <a:ext cx="3620691" cy="51515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49150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933" y="5460683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1435050"/>
            <a:ext cx="2970000" cy="6615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1802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3470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849150"/>
            <a:ext cx="9142200" cy="19952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933" y="5460683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1443150"/>
            <a:ext cx="8232300" cy="4698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210195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4629150"/>
            <a:ext cx="91422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933" y="853216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3600" y="1359450"/>
            <a:ext cx="8232300" cy="4239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53628" y="211815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445500" y="47425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849150"/>
            <a:ext cx="91422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2133" y="849150"/>
            <a:ext cx="540068" cy="540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460683"/>
            <a:ext cx="540068" cy="5400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103545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210465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10465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4698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4671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576800"/>
            <a:ext cx="9142200" cy="3704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846" y="4685596"/>
            <a:ext cx="1315145" cy="1315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149"/>
            <a:ext cx="1315145" cy="1315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42100" y="1861650"/>
            <a:ext cx="6858000" cy="17901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141810" y="375435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2" Type="http://schemas.openxmlformats.org/officeDocument/2006/relationships/theme" Target="../theme/theme3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829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4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4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4.xml"/><Relationship Id="rId4" Type="http://schemas.openxmlformats.org/officeDocument/2006/relationships/image" Target="../media/image22.png"/><Relationship Id="rId3" Type="http://schemas.openxmlformats.org/officeDocument/2006/relationships/tags" Target="../tags/tag14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3.xml"/><Relationship Id="rId2" Type="http://schemas.openxmlformats.org/officeDocument/2006/relationships/tags" Target="../tags/tag107.xml"/><Relationship Id="rId19" Type="http://schemas.openxmlformats.org/officeDocument/2006/relationships/tags" Target="../tags/tag118.xml"/><Relationship Id="rId18" Type="http://schemas.openxmlformats.org/officeDocument/2006/relationships/image" Target="../media/image11.jpeg"/><Relationship Id="rId17" Type="http://schemas.openxmlformats.org/officeDocument/2006/relationships/image" Target="../media/image10.jpeg"/><Relationship Id="rId16" Type="http://schemas.openxmlformats.org/officeDocument/2006/relationships/image" Target="../media/image9.jpeg"/><Relationship Id="rId15" Type="http://schemas.openxmlformats.org/officeDocument/2006/relationships/image" Target="../media/image8.jpeg"/><Relationship Id="rId14" Type="http://schemas.openxmlformats.org/officeDocument/2006/relationships/image" Target="../media/image7.jpeg"/><Relationship Id="rId13" Type="http://schemas.openxmlformats.org/officeDocument/2006/relationships/image" Target="../media/image6.jpeg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20.xml"/><Relationship Id="rId2" Type="http://schemas.openxmlformats.org/officeDocument/2006/relationships/image" Target="../media/image12.jpeg"/><Relationship Id="rId1" Type="http://schemas.openxmlformats.org/officeDocument/2006/relationships/tags" Target="../tags/tag11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2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tags" Target="../tags/tag1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23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24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40.xml"/><Relationship Id="rId2" Type="http://schemas.openxmlformats.org/officeDocument/2006/relationships/image" Target="../media/image17.jpeg"/><Relationship Id="rId1" Type="http://schemas.openxmlformats.org/officeDocument/2006/relationships/tags" Target="../tags/tag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3073"/>
          <p:cNvSpPr>
            <a:spLocks noGrp="1"/>
          </p:cNvSpPr>
          <p:nvPr>
            <p:ph type="ctrTitle"/>
          </p:nvPr>
        </p:nvSpPr>
        <p:spPr>
          <a:xfrm>
            <a:off x="187325" y="1628775"/>
            <a:ext cx="8769350" cy="285750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8800" b="1" kern="1200" baseline="0">
                <a:latin typeface="+mj-lt"/>
                <a:ea typeface="+mj-ea"/>
                <a:cs typeface="+mj-cs"/>
              </a:rPr>
              <a:t>Typora</a:t>
            </a:r>
            <a:br>
              <a:rPr lang="en-US" altLang="zh-CN" sz="4000" b="1" kern="1200" baseline="0">
                <a:latin typeface="+mj-lt"/>
                <a:ea typeface="+mj-ea"/>
                <a:cs typeface="+mj-cs"/>
              </a:rPr>
            </a:br>
            <a:r>
              <a:rPr lang="en-US" altLang="zh-CN" sz="4000" b="1" kern="1200" baseline="0">
                <a:latin typeface="+mj-lt"/>
                <a:ea typeface="+mj-ea"/>
                <a:cs typeface="+mj-cs"/>
              </a:rPr>
              <a:t> </a:t>
            </a:r>
            <a:br>
              <a:rPr lang="en-US" altLang="zh-CN" sz="8800" b="1" kern="1200" baseline="0">
                <a:latin typeface="+mj-lt"/>
                <a:ea typeface="+mj-ea"/>
                <a:cs typeface="+mj-cs"/>
              </a:rPr>
            </a:br>
            <a:r>
              <a:rPr lang="zh-CN" altLang="en-US" sz="3600" b="1" kern="1200" baseline="0">
                <a:latin typeface="+mj-lt"/>
                <a:ea typeface="+mj-ea"/>
                <a:cs typeface="+mj-cs"/>
              </a:rPr>
              <a:t>简洁轻便的</a:t>
            </a:r>
            <a:r>
              <a:rPr lang="en-US" altLang="zh-CN" sz="3600" b="1" kern="1200" baseline="0">
                <a:latin typeface="+mj-lt"/>
                <a:ea typeface="+mj-ea"/>
                <a:cs typeface="+mj-cs"/>
              </a:rPr>
              <a:t>Markdown</a:t>
            </a:r>
            <a:r>
              <a:rPr lang="zh-CN" altLang="en-US" sz="3600" b="1" kern="1200" baseline="0">
                <a:latin typeface="+mj-lt"/>
                <a:ea typeface="+mj-ea"/>
                <a:cs typeface="+mj-cs"/>
              </a:rPr>
              <a:t>编译器</a:t>
            </a:r>
            <a:endParaRPr lang="zh-CN" altLang="en-US" sz="3600" b="1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4098" name="副标题 3074"/>
          <p:cNvSpPr>
            <a:spLocks noGrp="1"/>
          </p:cNvSpPr>
          <p:nvPr>
            <p:ph type="subTitle" idx="1"/>
          </p:nvPr>
        </p:nvSpPr>
        <p:spPr>
          <a:xfrm>
            <a:off x="5651500" y="5445125"/>
            <a:ext cx="3292475" cy="866775"/>
          </a:xfrm>
        </p:spPr>
        <p:txBody>
          <a:bodyPr anchor="t" anchorCtr="0"/>
          <a:p>
            <a:pPr defTabSz="914400">
              <a:buClrTx/>
              <a:buSzTx/>
              <a:buFontTx/>
            </a:pPr>
            <a:r>
              <a:rPr lang="zh-CN" altLang="zh-CN" sz="4400" kern="1200" baseline="0">
                <a:latin typeface="+mn-lt"/>
                <a:ea typeface="+mn-ea"/>
                <a:cs typeface="+mn-cs"/>
              </a:rPr>
              <a:t>刘萍</a:t>
            </a:r>
            <a:endParaRPr lang="zh-CN" altLang="zh-CN" sz="4400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89560" y="476250"/>
            <a:ext cx="16179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/>
              <a:t>06</a:t>
            </a:r>
            <a:endParaRPr lang="en-US" altLang="zh-CN" sz="9600"/>
          </a:p>
        </p:txBody>
      </p:sp>
      <p:sp>
        <p:nvSpPr>
          <p:cNvPr id="6" name="文本框 5"/>
          <p:cNvSpPr txBox="1"/>
          <p:nvPr/>
        </p:nvSpPr>
        <p:spPr>
          <a:xfrm>
            <a:off x="1764030" y="548640"/>
            <a:ext cx="859790" cy="4400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 b="1"/>
              <a:t>插入图片和文字</a:t>
            </a:r>
            <a:endParaRPr lang="zh-CN" altLang="en-US" sz="4400" b="1"/>
          </a:p>
        </p:txBody>
      </p:sp>
      <p:sp>
        <p:nvSpPr>
          <p:cNvPr id="7" name="文本框 6"/>
          <p:cNvSpPr txBox="1"/>
          <p:nvPr/>
        </p:nvSpPr>
        <p:spPr>
          <a:xfrm>
            <a:off x="3136900" y="624840"/>
            <a:ext cx="42437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图片：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本地图片：直接拖入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网络图片：！</a:t>
            </a:r>
            <a:r>
              <a:rPr lang="en-US" altLang="zh-CN"/>
              <a:t>[ </a:t>
            </a:r>
            <a:r>
              <a:rPr lang="zh-CN" altLang="en-US"/>
              <a:t>图片链接</a:t>
            </a:r>
            <a:r>
              <a:rPr lang="en-US" altLang="zh-CN"/>
              <a:t> ]</a:t>
            </a:r>
            <a:endParaRPr lang="en-US" altLang="zh-CN"/>
          </a:p>
          <a:p>
            <a:r>
              <a:rPr lang="zh-CN" altLang="en-US"/>
              <a:t>链接：</a:t>
            </a:r>
            <a:endParaRPr lang="zh-CN" altLang="en-US"/>
          </a:p>
          <a:p>
            <a:r>
              <a:rPr lang="en-US" altLang="zh-CN"/>
              <a:t>        [</a:t>
            </a:r>
            <a:r>
              <a:rPr lang="zh-CN" altLang="en-US"/>
              <a:t>连接提示</a:t>
            </a:r>
            <a:r>
              <a:rPr lang="en-US" altLang="zh-CN"/>
              <a:t>] + (</a:t>
            </a:r>
            <a:r>
              <a:rPr lang="zh-CN" altLang="en-US"/>
              <a:t>链接地址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8" name="图片 7" descr="链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2493010"/>
            <a:ext cx="2964180" cy="1965960"/>
          </a:xfrm>
          <a:prstGeom prst="rect">
            <a:avLst/>
          </a:prstGeom>
        </p:spPr>
      </p:pic>
      <p:pic>
        <p:nvPicPr>
          <p:cNvPr id="9" name="图片 8" descr="链接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4949190"/>
            <a:ext cx="4838700" cy="1257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705" y="548640"/>
            <a:ext cx="20542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/>
              <a:t>07</a:t>
            </a:r>
            <a:endParaRPr lang="en-US" altLang="zh-CN" sz="9600"/>
          </a:p>
        </p:txBody>
      </p:sp>
      <p:sp>
        <p:nvSpPr>
          <p:cNvPr id="6" name="文本框 5"/>
          <p:cNvSpPr txBox="1"/>
          <p:nvPr/>
        </p:nvSpPr>
        <p:spPr>
          <a:xfrm>
            <a:off x="1835785" y="692785"/>
            <a:ext cx="921385" cy="55822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 b="1"/>
              <a:t>代码块</a:t>
            </a:r>
            <a:endParaRPr lang="zh-CN" altLang="en-US" sz="4800" b="1"/>
          </a:p>
        </p:txBody>
      </p:sp>
      <p:sp>
        <p:nvSpPr>
          <p:cNvPr id="8" name="文本框 7"/>
          <p:cNvSpPr txBox="1"/>
          <p:nvPr/>
        </p:nvSpPr>
        <p:spPr>
          <a:xfrm>
            <a:off x="2915285" y="918210"/>
            <a:ext cx="5628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行内代码：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</a:t>
            </a:r>
            <a:r>
              <a:rPr lang="zh-CN" altLang="en-US"/>
              <a:t>代码的两端各加一个“`”号</a:t>
            </a:r>
            <a:endParaRPr lang="zh-CN" altLang="en-US"/>
          </a:p>
          <a:p>
            <a:r>
              <a:rPr lang="zh-CN" altLang="en-US"/>
              <a:t>代码块：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</a:t>
            </a:r>
            <a:r>
              <a:rPr lang="zh-CN" altLang="en-US"/>
              <a:t>输入三个“~”，按回车键，即可选择编程语言。</a:t>
            </a:r>
            <a:endParaRPr lang="zh-CN" altLang="en-US"/>
          </a:p>
        </p:txBody>
      </p:sp>
      <p:pic>
        <p:nvPicPr>
          <p:cNvPr id="9" name="图片 8" descr="代码块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340" y="4292600"/>
            <a:ext cx="6409690" cy="2512695"/>
          </a:xfrm>
          <a:prstGeom prst="rect">
            <a:avLst/>
          </a:prstGeom>
        </p:spPr>
      </p:pic>
      <p:pic>
        <p:nvPicPr>
          <p:cNvPr id="10" name="图片 9" descr="代码块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85" y="2204720"/>
            <a:ext cx="4270375" cy="1959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620395"/>
            <a:ext cx="1778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/>
              <a:t>08</a:t>
            </a:r>
            <a:endParaRPr lang="en-US" altLang="zh-CN" sz="9600"/>
          </a:p>
        </p:txBody>
      </p:sp>
      <p:sp>
        <p:nvSpPr>
          <p:cNvPr id="5" name="文本框 4"/>
          <p:cNvSpPr txBox="1"/>
          <p:nvPr/>
        </p:nvSpPr>
        <p:spPr>
          <a:xfrm>
            <a:off x="2943860" y="853440"/>
            <a:ext cx="5642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typora</a:t>
            </a:r>
            <a:r>
              <a:rPr lang="zh-CN" altLang="en-US" b="1"/>
              <a:t>的文件导入/导出功能使用 Pandoc </a:t>
            </a:r>
            <a:r>
              <a:rPr lang="zh-CN" altLang="en-US" b="1"/>
              <a:t>把Markdown 源码转换成不同的文件格式，所以我们如果想使用文件导入/导出功能，必须先安装 Pandoc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1701800" y="853440"/>
            <a:ext cx="859790" cy="5892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 b="1"/>
              <a:t>导出多种文件格式</a:t>
            </a:r>
            <a:endParaRPr lang="zh-CN" altLang="en-US" sz="4400" b="1"/>
          </a:p>
        </p:txBody>
      </p:sp>
      <p:pic>
        <p:nvPicPr>
          <p:cNvPr id="7" name="文件导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00045" y="2162175"/>
            <a:ext cx="5786120" cy="40271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395605" y="1700530"/>
            <a:ext cx="5852795" cy="139128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谢谢观</a:t>
            </a:r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看！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图文框 4"/>
          <p:cNvSpPr/>
          <p:nvPr>
            <p:custDataLst>
              <p:tags r:id="rId1"/>
            </p:custDataLst>
          </p:nvPr>
        </p:nvSpPr>
        <p:spPr>
          <a:xfrm>
            <a:off x="344488" y="1203325"/>
            <a:ext cx="8469313" cy="4451350"/>
          </a:xfrm>
          <a:prstGeom prst="frame">
            <a:avLst>
              <a:gd name="adj1" fmla="val 10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kumimoji="1" lang="zh-CN" altLang="en-US" sz="1200" b="1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: 形状 2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 flipH="1" flipV="1">
            <a:off x="750888" y="401638"/>
            <a:ext cx="755650" cy="59690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587" h="1252">
                <a:moveTo>
                  <a:pt x="1385" y="0"/>
                </a:moveTo>
                <a:lnTo>
                  <a:pt x="1410" y="36"/>
                </a:lnTo>
                <a:cubicBezTo>
                  <a:pt x="1439" y="68"/>
                  <a:pt x="1474" y="98"/>
                  <a:pt x="1515" y="125"/>
                </a:cubicBezTo>
                <a:lnTo>
                  <a:pt x="1542" y="139"/>
                </a:lnTo>
                <a:cubicBezTo>
                  <a:pt x="1540" y="139"/>
                  <a:pt x="1291" y="309"/>
                  <a:pt x="1257" y="635"/>
                </a:cubicBezTo>
                <a:lnTo>
                  <a:pt x="1587" y="635"/>
                </a:lnTo>
                <a:lnTo>
                  <a:pt x="1587" y="1252"/>
                </a:lnTo>
                <a:lnTo>
                  <a:pt x="905" y="1252"/>
                </a:lnTo>
                <a:lnTo>
                  <a:pt x="905" y="700"/>
                </a:lnTo>
                <a:cubicBezTo>
                  <a:pt x="929" y="237"/>
                  <a:pt x="1385" y="5"/>
                  <a:pt x="1385" y="0"/>
                </a:cubicBezTo>
                <a:close/>
                <a:moveTo>
                  <a:pt x="480" y="0"/>
                </a:moveTo>
                <a:lnTo>
                  <a:pt x="505" y="36"/>
                </a:lnTo>
                <a:cubicBezTo>
                  <a:pt x="534" y="68"/>
                  <a:pt x="569" y="98"/>
                  <a:pt x="610" y="125"/>
                </a:cubicBezTo>
                <a:lnTo>
                  <a:pt x="637" y="139"/>
                </a:lnTo>
                <a:cubicBezTo>
                  <a:pt x="635" y="139"/>
                  <a:pt x="386" y="309"/>
                  <a:pt x="352" y="635"/>
                </a:cubicBezTo>
                <a:lnTo>
                  <a:pt x="682" y="635"/>
                </a:lnTo>
                <a:lnTo>
                  <a:pt x="682" y="1252"/>
                </a:lnTo>
                <a:lnTo>
                  <a:pt x="0" y="1252"/>
                </a:lnTo>
                <a:lnTo>
                  <a:pt x="0" y="700"/>
                </a:lnTo>
                <a:cubicBezTo>
                  <a:pt x="24" y="237"/>
                  <a:pt x="480" y="5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fontAlgn="base"/>
            <a:endParaRPr lang="zh-CN" altLang="en-US" sz="135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1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 flipH="1" flipV="1">
            <a:off x="614363" y="401638"/>
            <a:ext cx="755650" cy="59690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587" h="1252">
                <a:moveTo>
                  <a:pt x="481" y="0"/>
                </a:moveTo>
                <a:lnTo>
                  <a:pt x="505" y="36"/>
                </a:lnTo>
                <a:cubicBezTo>
                  <a:pt x="534" y="68"/>
                  <a:pt x="570" y="98"/>
                  <a:pt x="610" y="125"/>
                </a:cubicBezTo>
                <a:lnTo>
                  <a:pt x="638" y="139"/>
                </a:lnTo>
                <a:cubicBezTo>
                  <a:pt x="636" y="139"/>
                  <a:pt x="386" y="309"/>
                  <a:pt x="352" y="635"/>
                </a:cubicBezTo>
                <a:lnTo>
                  <a:pt x="683" y="635"/>
                </a:lnTo>
                <a:lnTo>
                  <a:pt x="683" y="1252"/>
                </a:lnTo>
                <a:lnTo>
                  <a:pt x="0" y="1252"/>
                </a:lnTo>
                <a:lnTo>
                  <a:pt x="0" y="700"/>
                </a:lnTo>
                <a:cubicBezTo>
                  <a:pt x="24" y="237"/>
                  <a:pt x="480" y="5"/>
                  <a:pt x="481" y="0"/>
                </a:cubicBezTo>
                <a:close/>
                <a:moveTo>
                  <a:pt x="1385" y="0"/>
                </a:moveTo>
                <a:lnTo>
                  <a:pt x="1409" y="36"/>
                </a:lnTo>
                <a:cubicBezTo>
                  <a:pt x="1438" y="68"/>
                  <a:pt x="1474" y="98"/>
                  <a:pt x="1514" y="125"/>
                </a:cubicBezTo>
                <a:lnTo>
                  <a:pt x="1542" y="139"/>
                </a:lnTo>
                <a:cubicBezTo>
                  <a:pt x="1540" y="139"/>
                  <a:pt x="1290" y="309"/>
                  <a:pt x="1256" y="635"/>
                </a:cubicBezTo>
                <a:lnTo>
                  <a:pt x="1587" y="635"/>
                </a:lnTo>
                <a:lnTo>
                  <a:pt x="1587" y="1252"/>
                </a:lnTo>
                <a:lnTo>
                  <a:pt x="904" y="1252"/>
                </a:lnTo>
                <a:lnTo>
                  <a:pt x="904" y="700"/>
                </a:lnTo>
                <a:cubicBezTo>
                  <a:pt x="928" y="237"/>
                  <a:pt x="1384" y="5"/>
                  <a:pt x="1385" y="0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fontAlgn="base"/>
            <a:endParaRPr lang="zh-CN" altLang="en-US" sz="135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49300" y="2349500"/>
            <a:ext cx="2600325" cy="17208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700" b="1" spc="300" noProof="1">
                <a:solidFill>
                  <a:schemeClr val="accent1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Markdown介绍</a:t>
            </a:r>
            <a:endParaRPr lang="en-US" altLang="zh-CN" sz="2700" b="1" spc="300" noProof="1">
              <a:solidFill>
                <a:schemeClr val="accent1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Freeform"/>
          <p:cNvSpPr/>
          <p:nvPr>
            <p:custDataLst>
              <p:tags r:id="rId5"/>
            </p:custDataLst>
          </p:nvPr>
        </p:nvSpPr>
        <p:spPr bwMode="auto">
          <a:xfrm>
            <a:off x="3906838" y="1727200"/>
            <a:ext cx="92075" cy="90488"/>
          </a:xfrm>
          <a:custGeom>
            <a:avLst/>
            <a:gdLst>
              <a:gd name="T0" fmla="*/ 40 w 80"/>
              <a:gd name="T1" fmla="*/ 80 h 80"/>
              <a:gd name="T2" fmla="*/ 80 w 80"/>
              <a:gd name="T3" fmla="*/ 40 h 80"/>
              <a:gd name="T4" fmla="*/ 40 w 80"/>
              <a:gd name="T5" fmla="*/ 0 h 80"/>
              <a:gd name="T6" fmla="*/ 0 w 80"/>
              <a:gd name="T7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</a:path>
            </a:pathLst>
          </a:custGeom>
          <a:solidFill>
            <a:schemeClr val="accent1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>
              <a:solidFill>
                <a:schemeClr val="dk1"/>
              </a:solidFill>
            </a:endParaRPr>
          </a:p>
        </p:txBody>
      </p:sp>
      <p:sp>
        <p:nvSpPr>
          <p:cNvPr id="8" name="Freeform"/>
          <p:cNvSpPr/>
          <p:nvPr>
            <p:custDataLst>
              <p:tags r:id="rId6"/>
            </p:custDataLst>
          </p:nvPr>
        </p:nvSpPr>
        <p:spPr bwMode="auto">
          <a:xfrm>
            <a:off x="3730625" y="1728788"/>
            <a:ext cx="266700" cy="266700"/>
          </a:xfrm>
          <a:custGeom>
            <a:avLst/>
            <a:gdLst>
              <a:gd name="T0" fmla="*/ 154 w 232"/>
              <a:gd name="T1" fmla="*/ 38 h 232"/>
              <a:gd name="T2" fmla="*/ 126 w 232"/>
              <a:gd name="T3" fmla="*/ 7 h 232"/>
              <a:gd name="T4" fmla="*/ 103 w 232"/>
              <a:gd name="T5" fmla="*/ 7 h 232"/>
              <a:gd name="T6" fmla="*/ 86 w 232"/>
              <a:gd name="T7" fmla="*/ 27 h 232"/>
              <a:gd name="T8" fmla="*/ 89 w 232"/>
              <a:gd name="T9" fmla="*/ 44 h 232"/>
              <a:gd name="T10" fmla="*/ 114 w 232"/>
              <a:gd name="T11" fmla="*/ 77 h 232"/>
              <a:gd name="T12" fmla="*/ 75 w 232"/>
              <a:gd name="T13" fmla="*/ 118 h 232"/>
              <a:gd name="T14" fmla="*/ 42 w 232"/>
              <a:gd name="T15" fmla="*/ 93 h 232"/>
              <a:gd name="T16" fmla="*/ 24 w 232"/>
              <a:gd name="T17" fmla="*/ 90 h 232"/>
              <a:gd name="T18" fmla="*/ 7 w 232"/>
              <a:gd name="T19" fmla="*/ 106 h 232"/>
              <a:gd name="T20" fmla="*/ 7 w 232"/>
              <a:gd name="T21" fmla="*/ 129 h 232"/>
              <a:gd name="T22" fmla="*/ 103 w 232"/>
              <a:gd name="T23" fmla="*/ 225 h 232"/>
              <a:gd name="T24" fmla="*/ 126 w 232"/>
              <a:gd name="T25" fmla="*/ 225 h 232"/>
              <a:gd name="T26" fmla="*/ 225 w 232"/>
              <a:gd name="T27" fmla="*/ 129 h 232"/>
              <a:gd name="T28" fmla="*/ 225 w 232"/>
              <a:gd name="T29" fmla="*/ 106 h 232"/>
              <a:gd name="T30" fmla="*/ 194 w 232"/>
              <a:gd name="T31" fmla="*/ 7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2" h="232">
                <a:moveTo>
                  <a:pt x="154" y="38"/>
                </a:moveTo>
                <a:cubicBezTo>
                  <a:pt x="126" y="7"/>
                  <a:pt x="126" y="7"/>
                  <a:pt x="126" y="7"/>
                </a:cubicBezTo>
                <a:cubicBezTo>
                  <a:pt x="120" y="0"/>
                  <a:pt x="110" y="0"/>
                  <a:pt x="103" y="7"/>
                </a:cubicBezTo>
                <a:cubicBezTo>
                  <a:pt x="86" y="27"/>
                  <a:pt x="86" y="27"/>
                  <a:pt x="86" y="27"/>
                </a:cubicBezTo>
                <a:cubicBezTo>
                  <a:pt x="80" y="33"/>
                  <a:pt x="81" y="41"/>
                  <a:pt x="89" y="44"/>
                </a:cubicBezTo>
                <a:cubicBezTo>
                  <a:pt x="89" y="44"/>
                  <a:pt x="114" y="55"/>
                  <a:pt x="114" y="77"/>
                </a:cubicBezTo>
                <a:cubicBezTo>
                  <a:pt x="114" y="99"/>
                  <a:pt x="97" y="118"/>
                  <a:pt x="75" y="118"/>
                </a:cubicBezTo>
                <a:cubicBezTo>
                  <a:pt x="53" y="118"/>
                  <a:pt x="42" y="93"/>
                  <a:pt x="42" y="93"/>
                </a:cubicBezTo>
                <a:cubicBezTo>
                  <a:pt x="38" y="85"/>
                  <a:pt x="30" y="84"/>
                  <a:pt x="24" y="90"/>
                </a:cubicBezTo>
                <a:cubicBezTo>
                  <a:pt x="7" y="106"/>
                  <a:pt x="7" y="106"/>
                  <a:pt x="7" y="106"/>
                </a:cubicBezTo>
                <a:cubicBezTo>
                  <a:pt x="0" y="112"/>
                  <a:pt x="0" y="122"/>
                  <a:pt x="7" y="129"/>
                </a:cubicBezTo>
                <a:cubicBezTo>
                  <a:pt x="103" y="225"/>
                  <a:pt x="103" y="225"/>
                  <a:pt x="103" y="225"/>
                </a:cubicBezTo>
                <a:cubicBezTo>
                  <a:pt x="110" y="232"/>
                  <a:pt x="120" y="232"/>
                  <a:pt x="126" y="225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32" y="122"/>
                  <a:pt x="232" y="112"/>
                  <a:pt x="225" y="106"/>
                </a:cubicBezTo>
                <a:cubicBezTo>
                  <a:pt x="194" y="78"/>
                  <a:pt x="194" y="78"/>
                  <a:pt x="194" y="78"/>
                </a:cubicBezTo>
              </a:path>
            </a:pathLst>
          </a:custGeom>
          <a:solidFill>
            <a:schemeClr val="accent1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 dirty="0">
              <a:solidFill>
                <a:schemeClr val="dk1"/>
              </a:solidFill>
            </a:endParaRPr>
          </a:p>
        </p:txBody>
      </p:sp>
      <p:sp>
        <p:nvSpPr>
          <p:cNvPr id="9" name="TextBox"/>
          <p:cNvSpPr txBox="1"/>
          <p:nvPr>
            <p:custDataLst>
              <p:tags r:id="rId7"/>
            </p:custDataLst>
          </p:nvPr>
        </p:nvSpPr>
        <p:spPr>
          <a:xfrm>
            <a:off x="4132263" y="1585913"/>
            <a:ext cx="4286250" cy="6032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60" noProof="1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Markdown 语言在 2004 由约翰·格鲁伯（英语：John Gruber）创建。</a:t>
            </a:r>
            <a:endParaRPr lang="zh-CN" altLang="en-US" sz="1600" spc="60" noProof="1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Freeform"/>
          <p:cNvSpPr/>
          <p:nvPr>
            <p:custDataLst>
              <p:tags r:id="rId8"/>
            </p:custDataLst>
          </p:nvPr>
        </p:nvSpPr>
        <p:spPr bwMode="auto">
          <a:xfrm>
            <a:off x="3906838" y="2743200"/>
            <a:ext cx="92075" cy="92075"/>
          </a:xfrm>
          <a:custGeom>
            <a:avLst/>
            <a:gdLst>
              <a:gd name="T0" fmla="*/ 40 w 80"/>
              <a:gd name="T1" fmla="*/ 80 h 80"/>
              <a:gd name="T2" fmla="*/ 80 w 80"/>
              <a:gd name="T3" fmla="*/ 40 h 80"/>
              <a:gd name="T4" fmla="*/ 40 w 80"/>
              <a:gd name="T5" fmla="*/ 0 h 80"/>
              <a:gd name="T6" fmla="*/ 0 w 80"/>
              <a:gd name="T7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</a:path>
            </a:pathLst>
          </a:custGeom>
          <a:solidFill>
            <a:schemeClr val="accent3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>
              <a:solidFill>
                <a:schemeClr val="dk1"/>
              </a:solidFill>
            </a:endParaRPr>
          </a:p>
        </p:txBody>
      </p:sp>
      <p:sp>
        <p:nvSpPr>
          <p:cNvPr id="11" name="Freeform"/>
          <p:cNvSpPr/>
          <p:nvPr>
            <p:custDataLst>
              <p:tags r:id="rId9"/>
            </p:custDataLst>
          </p:nvPr>
        </p:nvSpPr>
        <p:spPr bwMode="auto">
          <a:xfrm>
            <a:off x="3730625" y="2746375"/>
            <a:ext cx="266700" cy="266700"/>
          </a:xfrm>
          <a:custGeom>
            <a:avLst/>
            <a:gdLst>
              <a:gd name="T0" fmla="*/ 154 w 232"/>
              <a:gd name="T1" fmla="*/ 38 h 232"/>
              <a:gd name="T2" fmla="*/ 126 w 232"/>
              <a:gd name="T3" fmla="*/ 7 h 232"/>
              <a:gd name="T4" fmla="*/ 103 w 232"/>
              <a:gd name="T5" fmla="*/ 7 h 232"/>
              <a:gd name="T6" fmla="*/ 86 w 232"/>
              <a:gd name="T7" fmla="*/ 27 h 232"/>
              <a:gd name="T8" fmla="*/ 89 w 232"/>
              <a:gd name="T9" fmla="*/ 44 h 232"/>
              <a:gd name="T10" fmla="*/ 114 w 232"/>
              <a:gd name="T11" fmla="*/ 77 h 232"/>
              <a:gd name="T12" fmla="*/ 75 w 232"/>
              <a:gd name="T13" fmla="*/ 118 h 232"/>
              <a:gd name="T14" fmla="*/ 42 w 232"/>
              <a:gd name="T15" fmla="*/ 93 h 232"/>
              <a:gd name="T16" fmla="*/ 24 w 232"/>
              <a:gd name="T17" fmla="*/ 90 h 232"/>
              <a:gd name="T18" fmla="*/ 7 w 232"/>
              <a:gd name="T19" fmla="*/ 106 h 232"/>
              <a:gd name="T20" fmla="*/ 7 w 232"/>
              <a:gd name="T21" fmla="*/ 129 h 232"/>
              <a:gd name="T22" fmla="*/ 103 w 232"/>
              <a:gd name="T23" fmla="*/ 225 h 232"/>
              <a:gd name="T24" fmla="*/ 126 w 232"/>
              <a:gd name="T25" fmla="*/ 225 h 232"/>
              <a:gd name="T26" fmla="*/ 225 w 232"/>
              <a:gd name="T27" fmla="*/ 129 h 232"/>
              <a:gd name="T28" fmla="*/ 225 w 232"/>
              <a:gd name="T29" fmla="*/ 106 h 232"/>
              <a:gd name="T30" fmla="*/ 194 w 232"/>
              <a:gd name="T31" fmla="*/ 7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2" h="232">
                <a:moveTo>
                  <a:pt x="154" y="38"/>
                </a:moveTo>
                <a:cubicBezTo>
                  <a:pt x="126" y="7"/>
                  <a:pt x="126" y="7"/>
                  <a:pt x="126" y="7"/>
                </a:cubicBezTo>
                <a:cubicBezTo>
                  <a:pt x="120" y="0"/>
                  <a:pt x="110" y="0"/>
                  <a:pt x="103" y="7"/>
                </a:cubicBezTo>
                <a:cubicBezTo>
                  <a:pt x="86" y="27"/>
                  <a:pt x="86" y="27"/>
                  <a:pt x="86" y="27"/>
                </a:cubicBezTo>
                <a:cubicBezTo>
                  <a:pt x="80" y="33"/>
                  <a:pt x="81" y="41"/>
                  <a:pt x="89" y="44"/>
                </a:cubicBezTo>
                <a:cubicBezTo>
                  <a:pt x="89" y="44"/>
                  <a:pt x="114" y="55"/>
                  <a:pt x="114" y="77"/>
                </a:cubicBezTo>
                <a:cubicBezTo>
                  <a:pt x="114" y="99"/>
                  <a:pt x="97" y="118"/>
                  <a:pt x="75" y="118"/>
                </a:cubicBezTo>
                <a:cubicBezTo>
                  <a:pt x="53" y="118"/>
                  <a:pt x="42" y="93"/>
                  <a:pt x="42" y="93"/>
                </a:cubicBezTo>
                <a:cubicBezTo>
                  <a:pt x="38" y="85"/>
                  <a:pt x="30" y="84"/>
                  <a:pt x="24" y="90"/>
                </a:cubicBezTo>
                <a:cubicBezTo>
                  <a:pt x="7" y="106"/>
                  <a:pt x="7" y="106"/>
                  <a:pt x="7" y="106"/>
                </a:cubicBezTo>
                <a:cubicBezTo>
                  <a:pt x="0" y="112"/>
                  <a:pt x="0" y="122"/>
                  <a:pt x="7" y="129"/>
                </a:cubicBezTo>
                <a:cubicBezTo>
                  <a:pt x="103" y="225"/>
                  <a:pt x="103" y="225"/>
                  <a:pt x="103" y="225"/>
                </a:cubicBezTo>
                <a:cubicBezTo>
                  <a:pt x="110" y="232"/>
                  <a:pt x="120" y="232"/>
                  <a:pt x="126" y="225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32" y="122"/>
                  <a:pt x="232" y="112"/>
                  <a:pt x="225" y="106"/>
                </a:cubicBezTo>
                <a:cubicBezTo>
                  <a:pt x="194" y="78"/>
                  <a:pt x="194" y="78"/>
                  <a:pt x="194" y="78"/>
                </a:cubicBezTo>
              </a:path>
            </a:pathLst>
          </a:custGeom>
          <a:solidFill>
            <a:schemeClr val="accent3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 dirty="0">
              <a:solidFill>
                <a:schemeClr val="dk1"/>
              </a:solidFill>
            </a:endParaRPr>
          </a:p>
        </p:txBody>
      </p:sp>
      <p:sp>
        <p:nvSpPr>
          <p:cNvPr id="12" name="TextBox"/>
          <p:cNvSpPr txBox="1"/>
          <p:nvPr>
            <p:custDataLst>
              <p:tags r:id="rId10"/>
            </p:custDataLst>
          </p:nvPr>
        </p:nvSpPr>
        <p:spPr>
          <a:xfrm>
            <a:off x="4173538" y="2552700"/>
            <a:ext cx="4286250" cy="6032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60" noProof="1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Markdown 是一种轻量级标记语言，能够使用易读易写的纯文本格式编写文档。</a:t>
            </a:r>
            <a:endParaRPr lang="zh-CN" altLang="en-US" sz="1600" spc="60" noProof="1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Freeform"/>
          <p:cNvSpPr/>
          <p:nvPr>
            <p:custDataLst>
              <p:tags r:id="rId11"/>
            </p:custDataLst>
          </p:nvPr>
        </p:nvSpPr>
        <p:spPr bwMode="auto">
          <a:xfrm>
            <a:off x="3906838" y="3760788"/>
            <a:ext cx="92075" cy="92075"/>
          </a:xfrm>
          <a:custGeom>
            <a:avLst/>
            <a:gdLst>
              <a:gd name="T0" fmla="*/ 40 w 80"/>
              <a:gd name="T1" fmla="*/ 80 h 80"/>
              <a:gd name="T2" fmla="*/ 80 w 80"/>
              <a:gd name="T3" fmla="*/ 40 h 80"/>
              <a:gd name="T4" fmla="*/ 40 w 80"/>
              <a:gd name="T5" fmla="*/ 0 h 80"/>
              <a:gd name="T6" fmla="*/ 0 w 80"/>
              <a:gd name="T7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</a:path>
            </a:pathLst>
          </a:custGeom>
          <a:solidFill>
            <a:schemeClr val="accent1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>
              <a:solidFill>
                <a:schemeClr val="dk1"/>
              </a:solidFill>
            </a:endParaRPr>
          </a:p>
        </p:txBody>
      </p:sp>
      <p:sp>
        <p:nvSpPr>
          <p:cNvPr id="14" name="Freeform"/>
          <p:cNvSpPr/>
          <p:nvPr>
            <p:custDataLst>
              <p:tags r:id="rId12"/>
            </p:custDataLst>
          </p:nvPr>
        </p:nvSpPr>
        <p:spPr bwMode="auto">
          <a:xfrm>
            <a:off x="3730625" y="3763963"/>
            <a:ext cx="266700" cy="265113"/>
          </a:xfrm>
          <a:custGeom>
            <a:avLst/>
            <a:gdLst>
              <a:gd name="T0" fmla="*/ 154 w 232"/>
              <a:gd name="T1" fmla="*/ 38 h 232"/>
              <a:gd name="T2" fmla="*/ 126 w 232"/>
              <a:gd name="T3" fmla="*/ 7 h 232"/>
              <a:gd name="T4" fmla="*/ 103 w 232"/>
              <a:gd name="T5" fmla="*/ 7 h 232"/>
              <a:gd name="T6" fmla="*/ 86 w 232"/>
              <a:gd name="T7" fmla="*/ 27 h 232"/>
              <a:gd name="T8" fmla="*/ 89 w 232"/>
              <a:gd name="T9" fmla="*/ 44 h 232"/>
              <a:gd name="T10" fmla="*/ 114 w 232"/>
              <a:gd name="T11" fmla="*/ 77 h 232"/>
              <a:gd name="T12" fmla="*/ 75 w 232"/>
              <a:gd name="T13" fmla="*/ 118 h 232"/>
              <a:gd name="T14" fmla="*/ 42 w 232"/>
              <a:gd name="T15" fmla="*/ 93 h 232"/>
              <a:gd name="T16" fmla="*/ 24 w 232"/>
              <a:gd name="T17" fmla="*/ 90 h 232"/>
              <a:gd name="T18" fmla="*/ 7 w 232"/>
              <a:gd name="T19" fmla="*/ 106 h 232"/>
              <a:gd name="T20" fmla="*/ 7 w 232"/>
              <a:gd name="T21" fmla="*/ 129 h 232"/>
              <a:gd name="T22" fmla="*/ 103 w 232"/>
              <a:gd name="T23" fmla="*/ 225 h 232"/>
              <a:gd name="T24" fmla="*/ 126 w 232"/>
              <a:gd name="T25" fmla="*/ 225 h 232"/>
              <a:gd name="T26" fmla="*/ 225 w 232"/>
              <a:gd name="T27" fmla="*/ 129 h 232"/>
              <a:gd name="T28" fmla="*/ 225 w 232"/>
              <a:gd name="T29" fmla="*/ 106 h 232"/>
              <a:gd name="T30" fmla="*/ 194 w 232"/>
              <a:gd name="T31" fmla="*/ 7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2" h="232">
                <a:moveTo>
                  <a:pt x="154" y="38"/>
                </a:moveTo>
                <a:cubicBezTo>
                  <a:pt x="126" y="7"/>
                  <a:pt x="126" y="7"/>
                  <a:pt x="126" y="7"/>
                </a:cubicBezTo>
                <a:cubicBezTo>
                  <a:pt x="120" y="0"/>
                  <a:pt x="110" y="0"/>
                  <a:pt x="103" y="7"/>
                </a:cubicBezTo>
                <a:cubicBezTo>
                  <a:pt x="86" y="27"/>
                  <a:pt x="86" y="27"/>
                  <a:pt x="86" y="27"/>
                </a:cubicBezTo>
                <a:cubicBezTo>
                  <a:pt x="80" y="33"/>
                  <a:pt x="81" y="41"/>
                  <a:pt x="89" y="44"/>
                </a:cubicBezTo>
                <a:cubicBezTo>
                  <a:pt x="89" y="44"/>
                  <a:pt x="114" y="55"/>
                  <a:pt x="114" y="77"/>
                </a:cubicBezTo>
                <a:cubicBezTo>
                  <a:pt x="114" y="99"/>
                  <a:pt x="97" y="118"/>
                  <a:pt x="75" y="118"/>
                </a:cubicBezTo>
                <a:cubicBezTo>
                  <a:pt x="53" y="118"/>
                  <a:pt x="42" y="93"/>
                  <a:pt x="42" y="93"/>
                </a:cubicBezTo>
                <a:cubicBezTo>
                  <a:pt x="38" y="85"/>
                  <a:pt x="30" y="84"/>
                  <a:pt x="24" y="90"/>
                </a:cubicBezTo>
                <a:cubicBezTo>
                  <a:pt x="7" y="106"/>
                  <a:pt x="7" y="106"/>
                  <a:pt x="7" y="106"/>
                </a:cubicBezTo>
                <a:cubicBezTo>
                  <a:pt x="0" y="112"/>
                  <a:pt x="0" y="122"/>
                  <a:pt x="7" y="129"/>
                </a:cubicBezTo>
                <a:cubicBezTo>
                  <a:pt x="103" y="225"/>
                  <a:pt x="103" y="225"/>
                  <a:pt x="103" y="225"/>
                </a:cubicBezTo>
                <a:cubicBezTo>
                  <a:pt x="110" y="232"/>
                  <a:pt x="120" y="232"/>
                  <a:pt x="126" y="225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32" y="122"/>
                  <a:pt x="232" y="112"/>
                  <a:pt x="225" y="106"/>
                </a:cubicBezTo>
                <a:cubicBezTo>
                  <a:pt x="194" y="78"/>
                  <a:pt x="194" y="78"/>
                  <a:pt x="194" y="78"/>
                </a:cubicBezTo>
              </a:path>
            </a:pathLst>
          </a:custGeom>
          <a:solidFill>
            <a:schemeClr val="accent1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 dirty="0">
              <a:solidFill>
                <a:schemeClr val="dk1"/>
              </a:solidFill>
            </a:endParaRPr>
          </a:p>
        </p:txBody>
      </p:sp>
      <p:sp>
        <p:nvSpPr>
          <p:cNvPr id="15" name="TextBox"/>
          <p:cNvSpPr txBox="1"/>
          <p:nvPr>
            <p:custDataLst>
              <p:tags r:id="rId13"/>
            </p:custDataLst>
          </p:nvPr>
        </p:nvSpPr>
        <p:spPr>
          <a:xfrm>
            <a:off x="4173538" y="3570288"/>
            <a:ext cx="4286250" cy="6032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60" noProof="1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Markdown 编写的文档可以导出 HTML 、Word、图像、PDF、Epub 等多种格式的文档。</a:t>
            </a:r>
            <a:endParaRPr lang="zh-CN" altLang="en-US" sz="1600" spc="60" noProof="1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Freeform"/>
          <p:cNvSpPr/>
          <p:nvPr>
            <p:custDataLst>
              <p:tags r:id="rId14"/>
            </p:custDataLst>
          </p:nvPr>
        </p:nvSpPr>
        <p:spPr bwMode="auto">
          <a:xfrm>
            <a:off x="3906838" y="4778375"/>
            <a:ext cx="92075" cy="92075"/>
          </a:xfrm>
          <a:custGeom>
            <a:avLst/>
            <a:gdLst>
              <a:gd name="T0" fmla="*/ 40 w 80"/>
              <a:gd name="T1" fmla="*/ 80 h 80"/>
              <a:gd name="T2" fmla="*/ 80 w 80"/>
              <a:gd name="T3" fmla="*/ 40 h 80"/>
              <a:gd name="T4" fmla="*/ 40 w 80"/>
              <a:gd name="T5" fmla="*/ 0 h 80"/>
              <a:gd name="T6" fmla="*/ 0 w 80"/>
              <a:gd name="T7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</a:path>
            </a:pathLst>
          </a:custGeom>
          <a:solidFill>
            <a:schemeClr val="accent3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>
              <a:solidFill>
                <a:schemeClr val="dk1"/>
              </a:solidFill>
            </a:endParaRPr>
          </a:p>
        </p:txBody>
      </p:sp>
      <p:sp>
        <p:nvSpPr>
          <p:cNvPr id="17" name="Freeform"/>
          <p:cNvSpPr/>
          <p:nvPr>
            <p:custDataLst>
              <p:tags r:id="rId15"/>
            </p:custDataLst>
          </p:nvPr>
        </p:nvSpPr>
        <p:spPr bwMode="auto">
          <a:xfrm>
            <a:off x="3730625" y="4781550"/>
            <a:ext cx="266700" cy="265113"/>
          </a:xfrm>
          <a:custGeom>
            <a:avLst/>
            <a:gdLst>
              <a:gd name="T0" fmla="*/ 154 w 232"/>
              <a:gd name="T1" fmla="*/ 38 h 232"/>
              <a:gd name="T2" fmla="*/ 126 w 232"/>
              <a:gd name="T3" fmla="*/ 7 h 232"/>
              <a:gd name="T4" fmla="*/ 103 w 232"/>
              <a:gd name="T5" fmla="*/ 7 h 232"/>
              <a:gd name="T6" fmla="*/ 86 w 232"/>
              <a:gd name="T7" fmla="*/ 27 h 232"/>
              <a:gd name="T8" fmla="*/ 89 w 232"/>
              <a:gd name="T9" fmla="*/ 44 h 232"/>
              <a:gd name="T10" fmla="*/ 114 w 232"/>
              <a:gd name="T11" fmla="*/ 77 h 232"/>
              <a:gd name="T12" fmla="*/ 75 w 232"/>
              <a:gd name="T13" fmla="*/ 118 h 232"/>
              <a:gd name="T14" fmla="*/ 42 w 232"/>
              <a:gd name="T15" fmla="*/ 93 h 232"/>
              <a:gd name="T16" fmla="*/ 24 w 232"/>
              <a:gd name="T17" fmla="*/ 90 h 232"/>
              <a:gd name="T18" fmla="*/ 7 w 232"/>
              <a:gd name="T19" fmla="*/ 106 h 232"/>
              <a:gd name="T20" fmla="*/ 7 w 232"/>
              <a:gd name="T21" fmla="*/ 129 h 232"/>
              <a:gd name="T22" fmla="*/ 103 w 232"/>
              <a:gd name="T23" fmla="*/ 225 h 232"/>
              <a:gd name="T24" fmla="*/ 126 w 232"/>
              <a:gd name="T25" fmla="*/ 225 h 232"/>
              <a:gd name="T26" fmla="*/ 225 w 232"/>
              <a:gd name="T27" fmla="*/ 129 h 232"/>
              <a:gd name="T28" fmla="*/ 225 w 232"/>
              <a:gd name="T29" fmla="*/ 106 h 232"/>
              <a:gd name="T30" fmla="*/ 194 w 232"/>
              <a:gd name="T31" fmla="*/ 7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2" h="232">
                <a:moveTo>
                  <a:pt x="154" y="38"/>
                </a:moveTo>
                <a:cubicBezTo>
                  <a:pt x="126" y="7"/>
                  <a:pt x="126" y="7"/>
                  <a:pt x="126" y="7"/>
                </a:cubicBezTo>
                <a:cubicBezTo>
                  <a:pt x="120" y="0"/>
                  <a:pt x="110" y="0"/>
                  <a:pt x="103" y="7"/>
                </a:cubicBezTo>
                <a:cubicBezTo>
                  <a:pt x="86" y="27"/>
                  <a:pt x="86" y="27"/>
                  <a:pt x="86" y="27"/>
                </a:cubicBezTo>
                <a:cubicBezTo>
                  <a:pt x="80" y="33"/>
                  <a:pt x="81" y="41"/>
                  <a:pt x="89" y="44"/>
                </a:cubicBezTo>
                <a:cubicBezTo>
                  <a:pt x="89" y="44"/>
                  <a:pt x="114" y="55"/>
                  <a:pt x="114" y="77"/>
                </a:cubicBezTo>
                <a:cubicBezTo>
                  <a:pt x="114" y="99"/>
                  <a:pt x="97" y="118"/>
                  <a:pt x="75" y="118"/>
                </a:cubicBezTo>
                <a:cubicBezTo>
                  <a:pt x="53" y="118"/>
                  <a:pt x="42" y="93"/>
                  <a:pt x="42" y="93"/>
                </a:cubicBezTo>
                <a:cubicBezTo>
                  <a:pt x="38" y="85"/>
                  <a:pt x="30" y="84"/>
                  <a:pt x="24" y="90"/>
                </a:cubicBezTo>
                <a:cubicBezTo>
                  <a:pt x="7" y="106"/>
                  <a:pt x="7" y="106"/>
                  <a:pt x="7" y="106"/>
                </a:cubicBezTo>
                <a:cubicBezTo>
                  <a:pt x="0" y="112"/>
                  <a:pt x="0" y="122"/>
                  <a:pt x="7" y="129"/>
                </a:cubicBezTo>
                <a:cubicBezTo>
                  <a:pt x="103" y="225"/>
                  <a:pt x="103" y="225"/>
                  <a:pt x="103" y="225"/>
                </a:cubicBezTo>
                <a:cubicBezTo>
                  <a:pt x="110" y="232"/>
                  <a:pt x="120" y="232"/>
                  <a:pt x="126" y="225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32" y="122"/>
                  <a:pt x="232" y="112"/>
                  <a:pt x="225" y="106"/>
                </a:cubicBezTo>
                <a:cubicBezTo>
                  <a:pt x="194" y="78"/>
                  <a:pt x="194" y="78"/>
                  <a:pt x="194" y="78"/>
                </a:cubicBezTo>
              </a:path>
            </a:pathLst>
          </a:custGeom>
          <a:solidFill>
            <a:schemeClr val="accent3"/>
          </a:solidFill>
          <a:ln w="33338" cap="rnd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p>
            <a:pPr fontAlgn="base"/>
            <a:endParaRPr lang="zh-CN" altLang="en-US" sz="1350" strike="noStrike" noProof="1" dirty="0">
              <a:solidFill>
                <a:schemeClr val="dk1"/>
              </a:solidFill>
            </a:endParaRPr>
          </a:p>
        </p:txBody>
      </p:sp>
      <p:sp>
        <p:nvSpPr>
          <p:cNvPr id="18" name="TextBox"/>
          <p:cNvSpPr txBox="1"/>
          <p:nvPr>
            <p:custDataLst>
              <p:tags r:id="rId16"/>
            </p:custDataLst>
          </p:nvPr>
        </p:nvSpPr>
        <p:spPr>
          <a:xfrm>
            <a:off x="4173538" y="4587875"/>
            <a:ext cx="4286250" cy="6032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60" noProof="1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Markdown 编写的文档后缀为 .md, .markdown。</a:t>
            </a:r>
            <a:endParaRPr lang="zh-CN" altLang="en-US" sz="1600" spc="60" noProof="1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Box 5"/>
          <p:cNvSpPr txBox="1"/>
          <p:nvPr>
            <p:custDataLst>
              <p:tags r:id="rId1"/>
            </p:custDataLst>
          </p:nvPr>
        </p:nvSpPr>
        <p:spPr>
          <a:xfrm>
            <a:off x="539750" y="476250"/>
            <a:ext cx="8470265" cy="694055"/>
          </a:xfrm>
          <a:prstGeom prst="rect">
            <a:avLst/>
          </a:prstGeom>
          <a:noFill/>
        </p:spPr>
        <p:txBody>
          <a:bodyPr wrap="square" lIns="67500" tIns="351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300" dirty="0">
                <a:latin typeface="微软雅黑" panose="020B0503020204020204" charset="-122"/>
                <a:ea typeface="微软雅黑" panose="020B0503020204020204" charset="-122"/>
              </a:rPr>
              <a:t>基础功能</a:t>
            </a:r>
            <a:endParaRPr lang="zh-CN" altLang="en-US" sz="3600" b="1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137795" y="2170810"/>
            <a:ext cx="3433639" cy="314098"/>
          </a:xfrm>
          <a:prstGeom prst="rect">
            <a:avLst/>
          </a:prstGeom>
          <a:noFill/>
        </p:spPr>
        <p:txBody>
          <a:bodyPr wrap="square" lIns="67500" tIns="0" rtlCol="0">
            <a:normAutofit/>
          </a:bodyPr>
          <a:lstStyle>
            <a:defPPr>
              <a:defRPr lang="en-US"/>
            </a:defPPr>
            <a:lvl1pPr marL="342900" indent="-342900">
              <a:lnSpc>
                <a:spcPct val="140000"/>
              </a:lnSpc>
              <a:buFont typeface="Arial" panose="020B0604020202020204" pitchFamily="34" charset="0"/>
              <a:buAutoNum type="arabicPeriod"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pc="150" dirty="0">
                <a:latin typeface="微软雅黑" panose="020B0503020204020204" charset="-122"/>
                <a:ea typeface="微软雅黑" panose="020B0503020204020204" charset="-122"/>
              </a:rPr>
              <a:t>新建，保存，</a:t>
            </a:r>
            <a:r>
              <a:rPr lang="zh-CN" altLang="en-US" spc="150" dirty="0">
                <a:latin typeface="微软雅黑" panose="020B0503020204020204" charset="-122"/>
                <a:ea typeface="微软雅黑" panose="020B0503020204020204" charset="-122"/>
              </a:rPr>
              <a:t>导出等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3504" y="1792509"/>
            <a:ext cx="3447930" cy="360962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endParaRPr kumimoji="1" lang="zh-CN" altLang="en-US" sz="160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65580" y="2375824"/>
            <a:ext cx="491497" cy="491497"/>
          </a:xfrm>
          <a:prstGeom prst="rect">
            <a:avLst/>
          </a:prstGeom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3"/>
          <p:cNvSpPr txBox="1"/>
          <p:nvPr>
            <p:custDataLst>
              <p:tags r:id="rId5"/>
            </p:custDataLst>
          </p:nvPr>
        </p:nvSpPr>
        <p:spPr>
          <a:xfrm>
            <a:off x="1146272" y="3146647"/>
            <a:ext cx="3433640" cy="314098"/>
          </a:xfrm>
          <a:prstGeom prst="rect">
            <a:avLst/>
          </a:prstGeom>
          <a:noFill/>
        </p:spPr>
        <p:txBody>
          <a:bodyPr wrap="square" lIns="67500" tIns="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140000"/>
              </a:lnSpc>
              <a:buFont typeface="Arial" panose="020B0604020202020204" pitchFamily="34" charset="0"/>
              <a:buAutoNum type="arabicPeriod"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pc="150" dirty="0">
                <a:latin typeface="微软雅黑" panose="020B0503020204020204" charset="-122"/>
                <a:ea typeface="微软雅黑" panose="020B0503020204020204" charset="-122"/>
              </a:rPr>
              <a:t>修改，段落，文字设置，格式等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123504" y="2768347"/>
            <a:ext cx="3447930" cy="360962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endParaRPr kumimoji="1" lang="zh-CN" altLang="en-US" sz="160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565580" y="3351662"/>
            <a:ext cx="491497" cy="491497"/>
          </a:xfrm>
          <a:prstGeom prst="rect">
            <a:avLst/>
          </a:prstGeom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3"/>
          <p:cNvSpPr txBox="1"/>
          <p:nvPr>
            <p:custDataLst>
              <p:tags r:id="rId8"/>
            </p:custDataLst>
          </p:nvPr>
        </p:nvSpPr>
        <p:spPr>
          <a:xfrm>
            <a:off x="1137795" y="4122484"/>
            <a:ext cx="3433639" cy="314098"/>
          </a:xfrm>
          <a:prstGeom prst="rect">
            <a:avLst/>
          </a:prstGeom>
          <a:noFill/>
        </p:spPr>
        <p:txBody>
          <a:bodyPr wrap="square" lIns="67500" tIns="0" rtlCol="0">
            <a:normAutofit/>
          </a:bodyPr>
          <a:lstStyle>
            <a:defPPr>
              <a:defRPr lang="en-US"/>
            </a:defPPr>
            <a:lvl1pPr marL="342900" indent="-342900">
              <a:lnSpc>
                <a:spcPct val="140000"/>
              </a:lnSpc>
              <a:buFont typeface="Arial" panose="020B0604020202020204" pitchFamily="34" charset="0"/>
              <a:buAutoNum type="arabicPeriod"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pc="150" dirty="0">
                <a:latin typeface="微软雅黑" panose="020B0503020204020204" charset="-122"/>
                <a:ea typeface="微软雅黑" panose="020B0503020204020204" charset="-122"/>
              </a:rPr>
              <a:t>个性化背景字体等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123504" y="3744183"/>
            <a:ext cx="3447930" cy="360962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主题</a:t>
            </a:r>
            <a:endParaRPr kumimoji="1" lang="zh-CN" altLang="en-US" sz="160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1123506" y="4863532"/>
            <a:ext cx="3447929" cy="360962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帮助</a:t>
            </a:r>
            <a:endParaRPr kumimoji="1" lang="zh-CN" altLang="en-US" sz="160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565580" y="4815419"/>
            <a:ext cx="491497" cy="491497"/>
          </a:xfrm>
          <a:prstGeom prst="rect">
            <a:avLst/>
          </a:prstGeom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椭圆 34"/>
          <p:cNvSpPr/>
          <p:nvPr>
            <p:custDataLst>
              <p:tags r:id="rId12"/>
            </p:custDataLst>
          </p:nvPr>
        </p:nvSpPr>
        <p:spPr>
          <a:xfrm rot="16200000">
            <a:off x="9212530" y="3349890"/>
            <a:ext cx="82973" cy="8297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73" name="图片 72" descr="文件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5105" y="414655"/>
            <a:ext cx="1497330" cy="2714625"/>
          </a:xfrm>
          <a:prstGeom prst="rect">
            <a:avLst/>
          </a:prstGeom>
        </p:spPr>
      </p:pic>
      <p:pic>
        <p:nvPicPr>
          <p:cNvPr id="74" name="图片 73" descr="编辑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4525" y="455295"/>
            <a:ext cx="1390015" cy="2633345"/>
          </a:xfrm>
          <a:prstGeom prst="rect">
            <a:avLst/>
          </a:prstGeom>
        </p:spPr>
      </p:pic>
      <p:pic>
        <p:nvPicPr>
          <p:cNvPr id="75" name="图片 74" descr="段落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7580" y="467360"/>
            <a:ext cx="1710690" cy="2609215"/>
          </a:xfrm>
          <a:prstGeom prst="rect">
            <a:avLst/>
          </a:prstGeom>
        </p:spPr>
      </p:pic>
      <p:pic>
        <p:nvPicPr>
          <p:cNvPr id="76" name="图片 75" descr="格式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5105" y="3370580"/>
            <a:ext cx="1519555" cy="2872740"/>
          </a:xfrm>
          <a:prstGeom prst="rect">
            <a:avLst/>
          </a:prstGeom>
        </p:spPr>
      </p:pic>
      <p:pic>
        <p:nvPicPr>
          <p:cNvPr id="77" name="图片 76" descr="视图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6910" y="3370580"/>
            <a:ext cx="1706880" cy="2872740"/>
          </a:xfrm>
          <a:prstGeom prst="rect">
            <a:avLst/>
          </a:prstGeom>
        </p:spPr>
      </p:pic>
      <p:pic>
        <p:nvPicPr>
          <p:cNvPr id="79" name="图片 78" descr="帮助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56500" y="3370580"/>
            <a:ext cx="1431925" cy="28727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33070" y="332740"/>
            <a:ext cx="1661795" cy="184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96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en-US" altLang="zh-CN" sz="96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5" name="图片 4" descr="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188595"/>
            <a:ext cx="4782820" cy="6264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4030" y="548640"/>
            <a:ext cx="1198245" cy="3100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 b="1"/>
              <a:t>标题</a:t>
            </a:r>
            <a:endParaRPr lang="zh-CN" altLang="en-US" sz="6600" b="1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79705" y="188595"/>
            <a:ext cx="1857375" cy="1626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96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sz="96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8130" y="260350"/>
            <a:ext cx="1106170" cy="36290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 b="1"/>
              <a:t>文字</a:t>
            </a:r>
            <a:endParaRPr lang="zh-CN" altLang="en-US" sz="6000" b="1"/>
          </a:p>
        </p:txBody>
      </p:sp>
      <p:pic>
        <p:nvPicPr>
          <p:cNvPr id="13" name="图片 12" descr="文字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0"/>
            <a:ext cx="4497705" cy="6411595"/>
          </a:xfrm>
          <a:prstGeom prst="rect">
            <a:avLst/>
          </a:prstGeom>
        </p:spPr>
      </p:pic>
      <p:pic>
        <p:nvPicPr>
          <p:cNvPr id="14" name="图片 13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545" y="116205"/>
            <a:ext cx="3074670" cy="5466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9725" y="360680"/>
            <a:ext cx="1928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tx1"/>
                </a:solidFill>
                <a:uFillTx/>
              </a:rPr>
              <a:t>03</a:t>
            </a:r>
            <a:endParaRPr lang="en-US" altLang="zh-CN" sz="9600" b="1">
              <a:solidFill>
                <a:schemeClr val="tx1"/>
              </a:solidFill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4190" y="692785"/>
            <a:ext cx="798195" cy="50222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 b="1"/>
              <a:t>引用，代码，分割线</a:t>
            </a:r>
            <a:endParaRPr lang="zh-CN" altLang="en-US" sz="4000" b="1"/>
          </a:p>
        </p:txBody>
      </p:sp>
      <p:pic>
        <p:nvPicPr>
          <p:cNvPr id="8" name="图片 7" descr="引用代码分割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965" y="116205"/>
            <a:ext cx="5033645" cy="6755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7995" y="332740"/>
            <a:ext cx="2268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/>
              <a:t>04</a:t>
            </a:r>
            <a:endParaRPr lang="en-US" altLang="zh-CN" sz="9600"/>
          </a:p>
        </p:txBody>
      </p:sp>
      <p:sp>
        <p:nvSpPr>
          <p:cNvPr id="5" name="文本框 4"/>
          <p:cNvSpPr txBox="1"/>
          <p:nvPr/>
        </p:nvSpPr>
        <p:spPr>
          <a:xfrm>
            <a:off x="1908175" y="548640"/>
            <a:ext cx="1198245" cy="34563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 b="1"/>
              <a:t>列表</a:t>
            </a:r>
            <a:endParaRPr lang="zh-CN" altLang="en-US" sz="6600" b="1"/>
          </a:p>
        </p:txBody>
      </p:sp>
      <p:pic>
        <p:nvPicPr>
          <p:cNvPr id="6" name="图片 5" descr="列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430" y="692150"/>
            <a:ext cx="5999480" cy="51282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11785" y="1183292"/>
            <a:ext cx="8480112" cy="462231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51584" y="1117887"/>
            <a:ext cx="8480112" cy="462231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10800000">
            <a:off x="17790" y="857250"/>
            <a:ext cx="922388" cy="867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rot="10800000">
            <a:off x="8072429" y="4922083"/>
            <a:ext cx="922388" cy="997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09292" y="1003807"/>
            <a:ext cx="703412" cy="6137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 rot="10800000">
            <a:off x="8192528" y="5046694"/>
            <a:ext cx="622093" cy="542840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1115695" y="1340485"/>
            <a:ext cx="3423285" cy="3806825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无序列表：- + 空格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有序列表：1. + 空格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引用：&gt; + 空格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标题：ctrl + 数字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表格：ctrl + t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生成目录：[TOC] + 回车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选中一整行：ctrl + l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选中单词：ctrl + d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选中相同格式的文字：ctrl + e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跳转到文章开头：ctrl + home</a:t>
            </a: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endParaRPr lang="en-US" altLang="zh-CN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14375" lvl="1" indent="-325755" fontAlgn="ctr">
              <a:lnSpc>
                <a:spcPct val="130000"/>
              </a:lnSpc>
              <a:buFont typeface="Wingdings" panose="05000000000000000000" pitchFamily="2" charset="2"/>
              <a:buChar char=""/>
            </a:pPr>
            <a:endParaRPr lang="zh-CN" altLang="en-US" spc="150" dirty="0">
              <a:solidFill>
                <a:srgbClr val="000000">
                  <a:lumMod val="65000"/>
                  <a:lumOff val="3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7872889" y="1673543"/>
            <a:ext cx="199549" cy="199549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8257223" y="1383506"/>
            <a:ext cx="290036" cy="290036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2844165" y="260350"/>
            <a:ext cx="3265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快捷键</a:t>
            </a:r>
            <a:endParaRPr lang="zh-CN" altLang="en-US" sz="4000" b="1"/>
          </a:p>
        </p:txBody>
      </p:sp>
      <p:sp>
        <p:nvSpPr>
          <p:cNvPr id="11" name="文本框 10"/>
          <p:cNvSpPr txBox="1"/>
          <p:nvPr/>
        </p:nvSpPr>
        <p:spPr>
          <a:xfrm>
            <a:off x="4961255" y="1268730"/>
            <a:ext cx="3296285" cy="4735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跳转到文章开头：ctrl + home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跳转到文章结尾：ctrl + end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搜索：ctrl + f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替换：ctrl + h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加粗：ctrl + b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倾斜：ctrl + i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下划线：ctrl + u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删除线：alt + shift + 5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插入图片：直接拖动到指定位置即可或者ctrl + shift + i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PS-Numbers" pitchFamily="2" charset="0"/>
            </a:pPr>
            <a:r>
              <a:rPr lang="en-US" altLang="zh-CN" sz="1600" b="1" dirty="0">
                <a:solidFill>
                  <a:srgbClr val="000000">
                    <a:lumMod val="65000"/>
                    <a:lumOff val="35000"/>
                  </a:srgbClr>
                </a:solidFill>
                <a:ea typeface="微软雅黑" panose="020B0503020204020204" charset="-122"/>
                <a:sym typeface="+mn-ea"/>
              </a:rPr>
              <a:t>插入链接：ctrl + k</a:t>
            </a:r>
            <a:endParaRPr lang="en-US" altLang="zh-CN" sz="16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endParaRPr lang="zh-CN" altLang="en-US" sz="1600" b="1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79705" y="589915"/>
            <a:ext cx="1687195" cy="152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96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05</a:t>
            </a:r>
            <a:endParaRPr lang="en-US" altLang="zh-CN" sz="96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9885" y="589915"/>
            <a:ext cx="1106170" cy="1774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 b="1"/>
              <a:t>表格</a:t>
            </a:r>
            <a:endParaRPr lang="zh-CN" altLang="en-US" sz="6000" b="1"/>
          </a:p>
        </p:txBody>
      </p:sp>
      <p:sp>
        <p:nvSpPr>
          <p:cNvPr id="8" name="文本框 7"/>
          <p:cNvSpPr txBox="1"/>
          <p:nvPr/>
        </p:nvSpPr>
        <p:spPr>
          <a:xfrm>
            <a:off x="2700020" y="589915"/>
            <a:ext cx="5859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快捷键：</a:t>
            </a:r>
            <a:endParaRPr lang="zh-CN" altLang="en-US"/>
          </a:p>
          <a:p>
            <a:r>
              <a:rPr lang="en-US" altLang="zh-CN"/>
              <a:t> 1.           C</a:t>
            </a:r>
            <a:r>
              <a:rPr lang="en-US" altLang="zh-CN"/>
              <a:t>trl+T</a:t>
            </a:r>
            <a:endParaRPr lang="en-US" altLang="zh-CN"/>
          </a:p>
          <a:p>
            <a:r>
              <a:rPr lang="en-US" altLang="zh-CN"/>
              <a:t> 2.           | + </a:t>
            </a:r>
            <a:r>
              <a:rPr lang="zh-CN" altLang="en-US"/>
              <a:t>单元格内的内容</a:t>
            </a:r>
            <a:r>
              <a:rPr lang="en-US" altLang="zh-CN"/>
              <a:t> + | + </a:t>
            </a:r>
            <a:r>
              <a:rPr lang="zh-CN" altLang="en-US"/>
              <a:t>空格</a:t>
            </a:r>
            <a:r>
              <a:rPr lang="en-US" altLang="zh-CN"/>
              <a:t>+</a:t>
            </a:r>
            <a:r>
              <a:rPr lang="zh-CN" altLang="en-US"/>
              <a:t>回车</a:t>
            </a:r>
            <a:endParaRPr lang="zh-CN" altLang="en-US"/>
          </a:p>
        </p:txBody>
      </p:sp>
      <p:pic>
        <p:nvPicPr>
          <p:cNvPr id="9" name="图片 8" descr="表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40" y="2060575"/>
            <a:ext cx="6254115" cy="3988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44_1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3"/>
  <p:tag name="KSO_WM_UNIT_DEC_AREA_ID" val="dcf6190cc3fb4603b3beb17b2203481f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d301cad84a4fa6afc28d43a4aa86bb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44_1*b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23519dd29bb34f5794b8fd7c9efea279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4e97eb772a4e0a91bee7b691c61a6b"/>
  <p:tag name="KSO_WM_UNIT_TEXT_FILL_FORE_SCHEMECOLOR_INDEX_BRIGHTNESS" val="0.35"/>
  <p:tag name="KSO_WM_UNIT_TEXT_FILL_FORE_SCHEMECOLOR_INDEX" val="13"/>
  <p:tag name="KSO_WM_UNIT_TEXT_FILL_TYPE" val="1"/>
  <p:tag name="KSO_WM_TEMPLATE_ASSEMBLE_XID" val="5f7096040ff15d9a40ec0e22"/>
  <p:tag name="KSO_WM_TEMPLATE_ASSEMBLE_GROUPID" val="5f7096040ff15d9a40ec0e22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3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3_1"/>
  <p:tag name="KSO_WM_CHIP_GROUPID" val="60b9e315d573a1aeab43bf4b"/>
  <p:tag name="KSO_WM_CHIP_XID" val="60b9e315d573a1aeab43bf4c"/>
  <p:tag name="KSO_WM_ASSEMBLE_CHIP_INDEX" val="55c533c337254ccdb154abacc7dddaf8"/>
  <p:tag name="KSO_WM_UNIT_VALUE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f*1_3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3_1"/>
  <p:tag name="KSO_WM_UNIT_PRESET_TEXT" val="单击此处输入你的正文，文字是您思想的提炼"/>
  <p:tag name="KSO_WM_UNIT_VALUE" val="46"/>
  <p:tag name="KSO_WM_CHIP_GROUPID" val="60b9e315d573a1aeab43bf4b"/>
  <p:tag name="KSO_WM_CHIP_XID" val="60b9e315d573a1aeab43bf4c"/>
  <p:tag name="KSO_WM_ASSEMBLE_CHIP_INDEX" val="55c533c337254ccdb154abacc7dddaf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4_2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4_2"/>
  <p:tag name="KSO_WM_CHIP_GROUPID" val="60b9e315d573a1aeab43bf4b"/>
  <p:tag name="KSO_WM_CHIP_XID" val="60b9e315d573a1aeab43bf4c"/>
  <p:tag name="KSO_WM_ASSEMBLE_CHIP_INDEX" val="55c533c337254ccdb154abacc7dddaf8"/>
  <p:tag name="KSO_WM_UNIT_VALUE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4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4_1"/>
  <p:tag name="KSO_WM_CHIP_GROUPID" val="60b9e315d573a1aeab43bf4b"/>
  <p:tag name="KSO_WM_CHIP_XID" val="60b9e315d573a1aeab43bf4c"/>
  <p:tag name="KSO_WM_ASSEMBLE_CHIP_INDEX" val="55c533c337254ccdb154abacc7dddaf8"/>
  <p:tag name="KSO_WM_UNIT_VALUE" val="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f*1_4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4_1"/>
  <p:tag name="KSO_WM_UNIT_PRESET_TEXT" val="单击此处输入你的正文，文字是您思想的提炼"/>
  <p:tag name="KSO_WM_UNIT_VALUE" val="46"/>
  <p:tag name="KSO_WM_CHIP_GROUPID" val="60b9e315d573a1aeab43bf4b"/>
  <p:tag name="KSO_WM_CHIP_XID" val="60b9e315d573a1aeab43bf4c"/>
  <p:tag name="KSO_WM_ASSEMBLE_CHIP_INDEX" val="55c533c337254ccdb154abacc7dddaf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7600a5c2fe05cf1f263aea"/>
  <p:tag name="KSO_WM_SLIDE_ID" val="diagram202076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80"/>
  <p:tag name="KSO_WM_SLIDE_POSITION" val="36*23"/>
  <p:tag name="KSO_WM_TAG_VERSION" val="1.0"/>
  <p:tag name="KSO_WM_BEAUTIFY_FLAG" val="#wm#"/>
  <p:tag name="KSO_WM_TEMPLATE_CATEGORY" val="diagram"/>
  <p:tag name="KSO_WM_TEMPLATE_INDEX" val="20207608"/>
  <p:tag name="KSO_WM_CHIP_FILLPROP" val="[[{&quot;fill_id&quot;:&quot;4b3d06a1f10d40ff8e06d4f6d0ab0ea3&quot;,&quot;fill_align&quot;:&quot;rm&quot;,&quot;text_align&quot;:&quot;l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cm&quot;,&quot;text_align&quot;:&quot;cm&quot;,&quot;text_direction&quot;:&quot;horizontal&quot;,&quot;chip_types&quot;:[&quot;picture&quot;,&quot;diagram&quot;,&quot;pictext&quot;,&quot;table&quot;,&quot;chart&quot;,&quot;video&quot;],&quot;support_features&quot;:[&quot;collage&quot;,&quot;carousel&quot;,&quot;creativecrop&quot;]}]]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7T10:55:21&quot;,&quot;maxSize&quot;:{&quot;size1&quot;:43.799999999999997},&quot;minSize&quot;:{&quot;size1&quot;:38.799999999999997},&quot;normalSize&quot;:{&quot;size1&quot;:38.800104166666657},&quot;subLayout&quot;:[{&quot;id&quot;:&quot;2020-06-17T10:55:21&quot;,&quot;margin&quot;:{&quot;bottom&quot;:3.809999942779541,&quot;left&quot;:1.5877500772476196,&quot;right&quot;:0.31724998354911804,&quot;top&quot;:3.809999942779541},&quot;type&quot;:0},{&quot;id&quot;:&quot;2020-06-17T10:55:21&quot;,&quot;margin&quot;:{&quot;bottom&quot;:2.1170001029968262,&quot;left&quot;:0,&quot;right&quot;:1.5877500772476196,&quot;top&quot;:2.1170001029968262},&quot;type&quot;:0}],&quot;type&quot;:0}"/>
  <p:tag name="KSO_WM_CHIP_GROUPID" val="5e757e9369be4861f5f86151"/>
  <p:tag name="KSO_WM_SLIDE_BK_DARK_LIGHT" val="2"/>
  <p:tag name="KSO_WM_SLIDE_BACKGROUND_TYPE" val="general"/>
  <p:tag name="KSO_WM_SLIDE_SUPPORT_FEATURE_TYPE" val="7"/>
  <p:tag name="KSO_WM_TEMPLATE_ASSEMBLE_XID" val="5ee986149390e3092d7977d0"/>
  <p:tag name="KSO_WM_TEMPLATE_ASSEMBLE_GROUPID" val="5ee986149390e3092d7977d0"/>
</p:tagLst>
</file>

<file path=ppt/tags/tag106.xml><?xml version="1.0" encoding="utf-8"?>
<p:tagLst xmlns:p="http://schemas.openxmlformats.org/presentationml/2006/main">
  <p:tag name="KSO_WM_UNIT_ISCONTENTSTITLE" val="0"/>
  <p:tag name="KSO_WM_UNIT_PRESET_TEXT" val="班级工作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1376_1*a*1"/>
  <p:tag name="KSO_WM_TEMPLATE_CATEGORY" val="diagram"/>
  <p:tag name="KSO_WM_TEMPLATE_INDEX" val="20201376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UNIT_PRESET_TEXT" val="张贴安全教育教学挂图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1376_1*l_h_f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ISCONTENTSTITLE" val="0"/>
  <p:tag name="KSO_WM_UNIT_PRESET_TEXT" val="搞好班级文化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1376_1*l_h_a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76_1*l_h_i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110.xml><?xml version="1.0" encoding="utf-8"?>
<p:tagLst xmlns:p="http://schemas.openxmlformats.org/presentationml/2006/main">
  <p:tag name="KSO_WM_UNIT_PRESET_TEXT" val="宣讲交通安全，饮食安全、校内外安全事项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1376_1*l_h_f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ISCONTENTSTITLE" val="0"/>
  <p:tag name="KSO_WM_UNIT_PRESET_TEXT" val="加强安全教学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1376_1*l_h_a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76_1*l_h_i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PRESET_TEXT" val="制定兴趣活动方案，确认兴趣小组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76_1*l_h_f*1_3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ISCONTENTSTITLE" val="0"/>
  <p:tag name="KSO_WM_UNIT_PRESET_TEXT" val="开展兴趣活动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1376_1*l_h_a*1_3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ISCONTENTSTITLE" val="0"/>
  <p:tag name="KSO_WM_UNIT_PRESET_TEXT" val="召开班会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1376_1*l_h_a*1_4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1376_1*l_h_i*1_4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ID" val="diagram20201376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346.549*326.961"/>
  <p:tag name="KSO_WM_SLIDE_POSITION" val="59.3784*171.376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1376"/>
  <p:tag name="KSO_WM_SLIDE_LAYOUT" val="a_b_d_l"/>
  <p:tag name="KSO_WM_SLIDE_LAYOUT_CNT" val="1_1_1_1"/>
  <p:tag name="KSO_WM_UNIT_FLASH_PICTURE_TYPE" val="0"/>
</p:tagLst>
</file>

<file path=ppt/tags/tag119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17_7*e*1"/>
  <p:tag name="KSO_WM_TEMPLATE_CATEGORY" val="custom"/>
  <p:tag name="KSO_WM_TEMPLATE_INDEX" val="20204317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a27e26dcf29942e19e9156f3dd7dbd4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4e97eb772a4e0a91bee7b691c61a6b"/>
  <p:tag name="KSO_WM_UNIT_TEXT_FILL_FORE_SCHEMECOLOR_INDEX_BRIGHTNESS" val="0.15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317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7T21:39:45&quot;,&quot;maxSize&quot;:{&quot;size1&quot;:65.901603642216443},&quot;minSize&quot;:{&quot;size1&quot;:57.501603642216438},&quot;normalSize&quot;:{&quot;size1&quot;:61.70160364221644},&quot;subLayout&quot;:[{&quot;id&quot;:&quot;2020-09-27T21:39:45&quot;,&quot;maxSize&quot;:{&quot;size1&quot;:89.778853437914862},&quot;minSize&quot;:{&quot;size1&quot;:77.678853437914853},&quot;normalSize&quot;:{&quot;size1&quot;:84.078853437914859},&quot;subLayout&quot;:[{&quot;id&quot;:&quot;2020-09-27T21:39:45&quot;,&quot;margin&quot;:{&quot;bottom&quot;:1.3915197849273682,&quot;left&quot;:13.405664443969727,&quot;right&quot;:1.4110022783279419,&quot;top&quot;:2.573974609375},&quot;type&quot;:0},{&quot;id&quot;:&quot;2020-09-27T21:39:45&quot;,&quot;margin&quot;:{&quot;bottom&quot;:0.09673541784286499,&quot;left&quot;:13.405664443969727,&quot;right&quot;:1.4110022783279419,&quot;top&quot;:0.15541090071201324},&quot;type&quot;:0}],&quot;type&quot;:0},{&quot;id&quot;:&quot;2020-09-27T21:39:45&quot;,&quot;margin&quot;:{&quot;bottom&quot;:2.5739796161651611,&quot;left&quot;:13.405664443969727,&quot;right&quot;:1.4110022783279419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096040ff15d9a40ec0e22"/>
  <p:tag name="KSO_WM_TEMPLATE_ASSEMBLE_GROUPID" val="5f7096040ff15d9a40ec0e22"/>
</p:tagLst>
</file>

<file path=ppt/tags/tag121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17_7*e*1"/>
  <p:tag name="KSO_WM_TEMPLATE_CATEGORY" val="custom"/>
  <p:tag name="KSO_WM_TEMPLATE_INDEX" val="20204317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a27e26dcf29942e19e9156f3dd7dbd4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4e97eb772a4e0a91bee7b691c61a6b"/>
  <p:tag name="KSO_WM_UNIT_TEXT_FILL_FORE_SCHEMECOLOR_INDEX_BRIGHTNESS" val="0.15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317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7T21:39:45&quot;,&quot;maxSize&quot;:{&quot;size1&quot;:65.901603642216443},&quot;minSize&quot;:{&quot;size1&quot;:57.501603642216438},&quot;normalSize&quot;:{&quot;size1&quot;:61.70160364221644},&quot;subLayout&quot;:[{&quot;id&quot;:&quot;2020-09-27T21:39:45&quot;,&quot;maxSize&quot;:{&quot;size1&quot;:89.778853437914862},&quot;minSize&quot;:{&quot;size1&quot;:77.678853437914853},&quot;normalSize&quot;:{&quot;size1&quot;:84.078853437914859},&quot;subLayout&quot;:[{&quot;id&quot;:&quot;2020-09-27T21:39:45&quot;,&quot;margin&quot;:{&quot;bottom&quot;:1.3915197849273682,&quot;left&quot;:13.405664443969727,&quot;right&quot;:1.4110022783279419,&quot;top&quot;:2.573974609375},&quot;type&quot;:0},{&quot;id&quot;:&quot;2020-09-27T21:39:45&quot;,&quot;margin&quot;:{&quot;bottom&quot;:0.09673541784286499,&quot;left&quot;:13.405664443969727,&quot;right&quot;:1.4110022783279419,&quot;top&quot;:0.15541090071201324},&quot;type&quot;:0}],&quot;type&quot;:0},{&quot;id&quot;:&quot;2020-09-27T21:39:45&quot;,&quot;margin&quot;:{&quot;bottom&quot;:2.5739796161651611,&quot;left&quot;:13.405664443969727,&quot;right&quot;:1.4110022783279419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096040ff15d9a40ec0e22"/>
  <p:tag name="KSO_WM_TEMPLATE_ASSEMBLE_GROUPID" val="5f7096040ff15d9a40ec0e22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135.xml><?xml version="1.0" encoding="utf-8"?>
<p:tagLst xmlns:p="http://schemas.openxmlformats.org/presentationml/2006/main">
  <p:tag name="KSO_WM_UNIT_TEXT_PART_ID_V2" val="d-2-2"/>
  <p:tag name="KSO_WM_UNIT_PRESET_TEXT" val="单击此处添加小标题:&#13;点击此处添加正文，文字是您思想的提炼，为了最终呈现发布的良好效果。请言简意赅的阐。&#13;并根据需要酌情增减文字。即便信息错综复杂，需要用更多的文字来表述。&#13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139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317_7*e*1"/>
  <p:tag name="KSO_WM_TEMPLATE_CATEGORY" val="custom"/>
  <p:tag name="KSO_WM_TEMPLATE_INDEX" val="20204317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a27e26dcf29942e19e9156f3dd7dbd4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4e97eb772a4e0a91bee7b691c61a6b"/>
  <p:tag name="KSO_WM_UNIT_TEXT_FILL_FORE_SCHEMECOLOR_INDEX_BRIGHTNESS" val="0.15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317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7T21:39:45&quot;,&quot;maxSize&quot;:{&quot;size1&quot;:65.901603642216443},&quot;minSize&quot;:{&quot;size1&quot;:57.501603642216438},&quot;normalSize&quot;:{&quot;size1&quot;:61.70160364221644},&quot;subLayout&quot;:[{&quot;id&quot;:&quot;2020-09-27T21:39:45&quot;,&quot;maxSize&quot;:{&quot;size1&quot;:89.778853437914862},&quot;minSize&quot;:{&quot;size1&quot;:77.678853437914853},&quot;normalSize&quot;:{&quot;size1&quot;:84.078853437914859},&quot;subLayout&quot;:[{&quot;id&quot;:&quot;2020-09-27T21:39:45&quot;,&quot;margin&quot;:{&quot;bottom&quot;:1.3915197849273682,&quot;left&quot;:13.405664443969727,&quot;right&quot;:1.4110022783279419,&quot;top&quot;:2.573974609375},&quot;type&quot;:0},{&quot;id&quot;:&quot;2020-09-27T21:39:45&quot;,&quot;margin&quot;:{&quot;bottom&quot;:0.09673541784286499,&quot;left&quot;:13.405664443969727,&quot;right&quot;:1.4110022783279419,&quot;top&quot;:0.15541090071201324},&quot;type&quot;:0}],&quot;type&quot;:0},{&quot;id&quot;:&quot;2020-09-27T21:39:45&quot;,&quot;margin&quot;:{&quot;bottom&quot;:2.5739796161651611,&quot;left&quot;:13.405664443969727,&quot;right&quot;:1.4110022783279419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096040ff15d9a40ec0e22"/>
  <p:tag name="KSO_WM_TEMPLATE_ASSEMBLE_GROUPID" val="5f7096040ff15d9a40ec0e22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</p:tagLst>
</file>

<file path=ppt/tags/tag1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326*2941*459*459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7_47*a*1"/>
  <p:tag name="KSO_WM_TEMPLATE_CATEGORY" val="custom"/>
  <p:tag name="KSO_WM_TEMPLATE_INDEX" val="2020431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b73e933c1e6d4557bd2fa1b210e4e326"/>
  <p:tag name="KSO_WM_CHIP_GROUPID" val="5ebe37500ac41c4a0a5255bb"/>
  <p:tag name="KSO_WM_CHIP_XID" val="5ebe37500ac41c4a0a5255bc"/>
  <p:tag name="KSO_WM_CHIP_FILLAREA_FILL_RULE" val="{&quot;fill_align&quot;:&quot;cm&quot;,&quot;fill_mode&quot;:&quot;adaptive&quot;,&quot;sacle_strategy&quot;:&quot;smart&quot;}"/>
  <p:tag name="KSO_WM_ASSEMBLE_CHIP_INDEX" val="2505b76eb7c249698c44966e70be30de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4317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17_47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7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09-27T21:39:51&quot;,&quot;maxSize&quot;:{&quot;size1&quot;:60.713482439959492},&quot;minSize&quot;:{&quot;size1&quot;:50.513482439959503},&quot;normalSize&quot;:{&quot;size1&quot;:55.613482439959498},&quot;subLayout&quot;:[{&quot;id&quot;:&quot;2020-09-27T21:39:51&quot;,&quot;margin&quot;:{&quot;bottom&quot;:0.14990532398223877,&quot;left&quot;:2.1000146865844727,&quot;right&quot;:18.327653884887695,&quot;top&quot;:7.3682408332824707},&quot;type&quot;:0},{&quot;id&quot;:&quot;2020-09-27T21:39:51&quot;,&quot;margin&quot;:{&quot;bottom&quot;:5.9818105697631836,&quot;left&quot;:2.3928201198577881,&quot;right&quot;:18.661027908325195,&quot;top&quot;:0.28401130437850952},&quot;type&quot;:0}],&quot;type&quot;:0}"/>
  <p:tag name="KSO_WM_SLIDE_BK_DARK_LIGHT" val="2"/>
  <p:tag name="KSO_WM_SLIDE_BACKGROUND_TYPE" val="general"/>
  <p:tag name="KSO_WM_SLIDE_SUPPORT_FEATURE_TYPE" val="0"/>
  <p:tag name="KSO_WM_TEMPLATE_ASSEMBLE_XID" val="5f7096040ff15d9a40ec0e3d"/>
  <p:tag name="KSO_WM_TEMPLATE_ASSEMBLE_GROUPID" val="5f7096040ff15d9a40ec0e3d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44_2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4"/>
  <p:tag name="KSO_WM_UNIT_DEC_AREA_ID" val="592bf4995e384e1ab8bd75c9fce1220c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69373be4ab72425abdf2dfed60e933d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6e2ce37018cb41a79884441c3f5bb9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ee36fffc9f45338192dc47e9703d1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1344_1*a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2bc3cbf800cd4d65bcedd9291a31b4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92b4bfc363294ab6a10ad52acbedc00d"/>
  <p:tag name="KSO_WM_UNIT_TEXT_FILL_FORE_SCHEMECOLOR_INDEX_BRIGHTNESS" val="0.15"/>
  <p:tag name="KSO_WM_UNIT_TEXT_FILL_FORE_SCHEMECOLOR_INDEX" val="13"/>
  <p:tag name="KSO_WM_UNIT_TEXT_FILL_TYPE" val="1"/>
  <p:tag name="KSO_WM_TEMPLATE_ASSEMBLE_XID" val="5f7096040ff15d9a40ec0e27"/>
  <p:tag name="KSO_WM_TEMPLATE_ASSEMBLE_GROUPID" val="5f7096040ff15d9a40ec0e27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44_1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3"/>
  <p:tag name="KSO_WM_UNIT_DEC_AREA_ID" val="dcf6190cc3fb4603b3beb17b2203481f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d301cad84a4fa6afc28d43a4aa86bb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44_1*b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558683bc84654d2c8301479426dbac22"/>
  <p:tag name="KSO_WM_CHIP_GROUPID" val="5ebe37500ac41c4a0a5255bb"/>
  <p:tag name="KSO_WM_CHIP_XID" val="5ebe37500ac41c4a0a5255bc"/>
  <p:tag name="KSO_WM_CHIP_FILLAREA_FILL_RULE" val="{&quot;fill_align&quot;:&quot;cm&quot;,&quot;fill_mode&quot;:&quot;adaptive&quot;,&quot;sacle_strategy&quot;:&quot;smart&quot;}"/>
  <p:tag name="KSO_WM_ASSEMBLE_CHIP_INDEX" val="2505b76eb7c249698c44966e70be30de"/>
  <p:tag name="KSO_WM_UNIT_TEXT_FILL_FORE_SCHEMECOLOR_INDEX_BRIGHTNESS" val="0.35"/>
  <p:tag name="KSO_WM_UNIT_TEXT_FILL_FORE_SCHEMECOLOR_INDEX" val="13"/>
  <p:tag name="KSO_WM_UNIT_TEXT_FILL_TYPE" val="1"/>
  <p:tag name="KSO_WM_TEMPLATE_ASSEMBLE_XID" val="5f7096040ff15d9a40ec0e3d"/>
  <p:tag name="KSO_WM_TEMPLATE_ASSEMBLE_GROUPID" val="5f7096040ff15d9a40ec0e3d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44_1*a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b73e933c1e6d4557bd2fa1b210e4e326"/>
  <p:tag name="KSO_WM_CHIP_GROUPID" val="5ebe37500ac41c4a0a5255bb"/>
  <p:tag name="KSO_WM_CHIP_XID" val="5ebe37500ac41c4a0a5255bc"/>
  <p:tag name="KSO_WM_CHIP_FILLAREA_FILL_RULE" val="{&quot;fill_align&quot;:&quot;cm&quot;,&quot;fill_mode&quot;:&quot;adaptive&quot;,&quot;sacle_strategy&quot;:&quot;smart&quot;}"/>
  <p:tag name="KSO_WM_ASSEMBLE_CHIP_INDEX" val="2505b76eb7c249698c44966e70be30de"/>
  <p:tag name="KSO_WM_UNIT_TEXT_FILL_FORE_SCHEMECOLOR_INDEX_BRIGHTNESS" val="0.15"/>
  <p:tag name="KSO_WM_UNIT_TEXT_FILL_FORE_SCHEMECOLOR_INDEX" val="13"/>
  <p:tag name="KSO_WM_UNIT_TEXT_FILL_TYPE" val="1"/>
  <p:tag name="KSO_WM_TEMPLATE_ASSEMBLE_XID" val="5f7096040ff15d9a40ec0e3d"/>
  <p:tag name="KSO_WM_TEMPLATE_ASSEMBLE_GROUPID" val="5f7096040ff15d9a40ec0e3d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1344_1*b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6cf57771c94a45469378917d4183dbc1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92b4bfc363294ab6a10ad52acbedc00d"/>
  <p:tag name="KSO_WM_UNIT_TEXT_FILL_FORE_SCHEMECOLOR_INDEX_BRIGHTNESS" val="0.35"/>
  <p:tag name="KSO_WM_UNIT_TEXT_FILL_FORE_SCHEMECOLOR_INDEX" val="13"/>
  <p:tag name="KSO_WM_UNIT_TEXT_FILL_TYPE" val="1"/>
  <p:tag name="KSO_WM_TEMPLATE_ASSEMBLE_XID" val="5f7096040ff15d9a40ec0e27"/>
  <p:tag name="KSO_WM_TEMPLATE_ASSEMBLE_GROUPID" val="5f7096040ff15d9a40ec0e27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3374acb4bc934566b0cac9203ca30c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be39c164814870b4692984f3de3381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14ebf4b0a7624641b6bb86d6c23215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afee142b714fb2a76eab03bc387478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751fc8042e24109816ec2bba5c63b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c20956b8bf64e46b112484446a0de6e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3110fd5b58b4444193813f6e115580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0f627f599545cbb94fe8de8d13ea36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81096cd6ab034c74aca4bbde920358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5daddb6d2d415dab336d9da1cd9157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6c9fbeb129294136bde919d3029db48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6ba986a864c462bba5322cc3786e74a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cba5dfe826634a8fb4614e4d3a02727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6e4d09b5524b7baa1c2c99e2eb5b93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1b7c5f7b5b5f40298a3fa537f547a4e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7abd10431754324b7896d4b2aab8a00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584dfe683a194758a8bf4d1d7d2f75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e2d1727c50420080b71b6e30daba3e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19b61ea392a44334a487f6297db7260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a8f3143842d4f55b0e0416b411c3eb3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83249e4928df429ca31dac307a7baf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b6cc4810964e2dae7008188bc6ec33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f814005cacfe4b72b9ffbc978a04e7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c8a0adab9ea4493be642527ea508e92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b900ff6ba94744028e0c79720d85a4a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37524ba06a94989b7afffe20e520e30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44_2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4"/>
  <p:tag name="KSO_WM_UNIT_DEC_AREA_ID" val="b4bea5d6bb4f40aa8e3050723cc79ef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267da2c0d654447db6fcac430ce9dd2c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e3365142bc2c4222ae1dad801371386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49533ef45d437cabc3e7e45a2dd568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f53a9f9604eb43058fd43bb1cab02a3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368f57d59654d78854008a3d30b49c6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770ab1f974e645ca9a01672e14d0d99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ead091e09f431a810ea3cd9079883e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9f2e8a37a3c2457da3e73478f2e0dc1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12dfb658bf946fabe4612426485dfb0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98a70ac9adf649cf8315b986ec1fa18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73b608bc554dec8e213e48d706c73f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44_5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703eaf747e3ea6e292956f"/>
  <p:tag name="KSO_WM_UNIT_DEC_AREA_ID" val="e8c23f28a2fd409ba94a396867ee6a8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7b48cf11b4361b5d78aa6c1d2634b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026417b5eadb423092a57eb1319bddb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ffa0963e063418e94a5318ecaedc80e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e7d83d6c15ba48fb9d4bba134be04d6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c00a88a18c946f79e78aeddbbf60a96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44_3*i*1"/>
  <p:tag name="KSO_WM_TEMPLATE_CATEGORY" val="chip"/>
  <p:tag name="KSO_WM_TEMPLATE_INDEX" val="20211344"/>
  <p:tag name="KSO_WM_UNIT_LAYERLEVEL" val="1"/>
  <p:tag name="KSO_WM_TAG_VERSION" val="1.0"/>
  <p:tag name="KSO_WM_BEAUTIFY_FLAG" val="#wm#"/>
  <p:tag name="KSO_WM_CHIP_GROUPID" val="5f6dd30b747e3ea6e284b052"/>
  <p:tag name="KSO_WM_CHIP_XID" val="5f6dd30b747e3ea6e284b055"/>
  <p:tag name="KSO_WM_UNIT_DEC_AREA_ID" val="b453c9abfbae4dcc8c9b6a96127fd60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f9487af582410fa2adb02123802e48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17"/>
</p:tagLst>
</file>

<file path=ppt/tags/tag87.xml><?xml version="1.0" encoding="utf-8"?>
<p:tagLst xmlns:p="http://schemas.openxmlformats.org/presentationml/2006/main">
  <p:tag name="KSO_WM_TEMPLATE_CATEGORY" val="custom"/>
  <p:tag name="KSO_WM_TEMPLATE_INDEX" val="20204317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17"/>
</p:tagLst>
</file>

<file path=ppt/tags/tag89.xml><?xml version="1.0" encoding="utf-8"?>
<p:tagLst xmlns:p="http://schemas.openxmlformats.org/presentationml/2006/main">
  <p:tag name="KSO_WM_UNIT_BLOCK" val="0"/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608_1*i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320"/>
  <p:tag name="KSO_WM_TEMPLATE_ASSEMBLE_XID" val="5ee986149390e3092d7977d0"/>
  <p:tag name="KSO_WM_TEMPLATE_ASSEMBLE_GROUPID" val="5ee986149390e3092d7977d0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44_1*a*1"/>
  <p:tag name="KSO_WM_TEMPLATE_CATEGORY" val="custom"/>
  <p:tag name="KSO_WM_TEMPLATE_INDEX" val="2021134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3100ed5a50714888933046161ab3dbf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4e97eb772a4e0a91bee7b691c61a6b"/>
  <p:tag name="KSO_WM_UNIT_TEXT_FILL_FORE_SCHEMECOLOR_INDEX_BRIGHTNESS" val="0.15"/>
  <p:tag name="KSO_WM_UNIT_TEXT_FILL_FORE_SCHEMECOLOR_INDEX" val="13"/>
  <p:tag name="KSO_WM_UNIT_TEXT_FILL_TYPE" val="1"/>
  <p:tag name="KSO_WM_TEMPLATE_ASSEMBLE_XID" val="5f7096040ff15d9a40ec0e22"/>
  <p:tag name="KSO_WM_TEMPLATE_ASSEMBLE_GROUPID" val="5f7096040ff15d9a40ec0e22"/>
</p:tagLst>
</file>

<file path=ppt/tags/tag90.xml><?xml version="1.0" encoding="utf-8"?>
<p:tagLst xmlns:p="http://schemas.openxmlformats.org/presentationml/2006/main"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608_1*i*2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5ee986149390e3092d7977d0"/>
  <p:tag name="KSO_WM_TEMPLATE_ASSEMBLE_GROUPID" val="5ee986149390e3092d7977d0"/>
</p:tagLst>
</file>

<file path=ppt/tags/tag91.xml><?xml version="1.0" encoding="utf-8"?>
<p:tagLst xmlns:p="http://schemas.openxmlformats.org/presentationml/2006/main"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608_1*i*3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5ee986149390e3092d7977d0"/>
  <p:tag name="KSO_WM_TEMPLATE_ASSEMBLE_GROUPID" val="5ee986149390e3092d7977d0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08_1*a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7bade10f4a1414fabf01c3ec605ae26"/>
  <p:tag name="KSO_WM_ASSEMBLE_CHIP_INDEX" val="9d4057af2cd848edaae27d1ce6c46c9d"/>
  <p:tag name="KSO_WM_UNIT_TEXT_FILL_FORE_SCHEMECOLOR_INDEX_BRIGHTNESS" val="0"/>
  <p:tag name="KSO_WM_UNIT_TEXT_FILL_FORE_SCHEMECOLOR_INDEX" val="13"/>
  <p:tag name="KSO_WM_UNIT_TEXT_FILL_TYPE" val="1"/>
  <p:tag name="KSO_WM_TEMPLATE_ASSEMBLE_XID" val="5ee986149390e3092d7977d0"/>
  <p:tag name="KSO_WM_TEMPLATE_ASSEMBLE_GROUPID" val="5ee986149390e3092d7977d0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1_2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1_2"/>
  <p:tag name="KSO_WM_CHIP_GROUPID" val="60b9e315d573a1aeab43bf4b"/>
  <p:tag name="KSO_WM_CHIP_XID" val="60b9e315d573a1aeab43bf4c"/>
  <p:tag name="KSO_WM_ASSEMBLE_CHIP_INDEX" val="55c533c337254ccdb154abacc7dddaf8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1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1_1"/>
  <p:tag name="KSO_WM_CHIP_GROUPID" val="60b9e315d573a1aeab43bf4b"/>
  <p:tag name="KSO_WM_CHIP_XID" val="60b9e315d573a1aeab43bf4c"/>
  <p:tag name="KSO_WM_ASSEMBLE_CHIP_INDEX" val="55c533c337254ccdb154abacc7dddaf8"/>
  <p:tag name="KSO_WM_UNIT_VALUE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f*1_1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1_1"/>
  <p:tag name="KSO_WM_UNIT_PRESET_TEXT" val="单击此处输入你的正文，文字是您思想的提炼"/>
  <p:tag name="KSO_WM_UNIT_VALUE" val="46"/>
  <p:tag name="KSO_WM_CHIP_GROUPID" val="60b9e315d573a1aeab43bf4b"/>
  <p:tag name="KSO_WM_CHIP_XID" val="60b9e315d573a1aeab43bf4c"/>
  <p:tag name="KSO_WM_ASSEMBLE_CHIP_INDEX" val="55c533c337254ccdb154abacc7dddaf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2_2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2_2"/>
  <p:tag name="KSO_WM_CHIP_GROUPID" val="60b9e315d573a1aeab43bf4b"/>
  <p:tag name="KSO_WM_CHIP_XID" val="60b9e315d573a1aeab43bf4c"/>
  <p:tag name="KSO_WM_ASSEMBLE_CHIP_INDEX" val="55c533c337254ccdb154abacc7dddaf8"/>
  <p:tag name="KSO_WM_UNIT_VALUE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2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2_1"/>
  <p:tag name="KSO_WM_CHIP_GROUPID" val="60b9e315d573a1aeab43bf4b"/>
  <p:tag name="KSO_WM_CHIP_XID" val="60b9e315d573a1aeab43bf4c"/>
  <p:tag name="KSO_WM_ASSEMBLE_CHIP_INDEX" val="55c533c337254ccdb154abacc7dddaf8"/>
  <p:tag name="KSO_WM_UNIT_VALUE" val="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f*1_2_1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2_1"/>
  <p:tag name="KSO_WM_UNIT_PRESET_TEXT" val="单击此处输入你的正文，文字是您思想的提炼"/>
  <p:tag name="KSO_WM_UNIT_VALUE" val="46"/>
  <p:tag name="KSO_WM_CHIP_GROUPID" val="60b9e315d573a1aeab43bf4b"/>
  <p:tag name="KSO_WM_CHIP_XID" val="60b9e315d573a1aeab43bf4c"/>
  <p:tag name="KSO_WM_ASSEMBLE_CHIP_INDEX" val="55c533c337254ccdb154abacc7dddaf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124_3*l_h_i*1_3_2"/>
  <p:tag name="KSO_WM_TEMPLATE_CATEGORY" val="diagram"/>
  <p:tag name="KSO_WM_TEMPLATE_INDEX" val="20219124"/>
  <p:tag name="KSO_WM_UNIT_LAYERLEVEL" val="1_1_1"/>
  <p:tag name="KSO_WM_TAG_VERSION" val="1.0"/>
  <p:tag name="KSO_WM_BEAUTIFY_FLAG" val="#wm#"/>
  <p:tag name="KSO_WM_UNIT_TYPE" val="l_h_i"/>
  <p:tag name="KSO_WM_UNIT_INDEX" val="1_3_2"/>
  <p:tag name="KSO_WM_CHIP_GROUPID" val="60b9e315d573a1aeab43bf4b"/>
  <p:tag name="KSO_WM_CHIP_XID" val="60b9e315d573a1aeab43bf4c"/>
  <p:tag name="KSO_WM_ASSEMBLE_CHIP_INDEX" val="55c533c337254ccdb154abacc7dddaf8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FF3F3"/>
      </a:dk2>
      <a:lt2>
        <a:srgbClr val="FFFBFB"/>
      </a:lt2>
      <a:accent1>
        <a:srgbClr val="FFAFAB"/>
      </a:accent1>
      <a:accent2>
        <a:srgbClr val="FFCBB3"/>
      </a:accent2>
      <a:accent3>
        <a:srgbClr val="FFACC1"/>
      </a:accent3>
      <a:accent4>
        <a:srgbClr val="FFB0AC"/>
      </a:accent4>
      <a:accent5>
        <a:srgbClr val="FFD3BB"/>
      </a:accent5>
      <a:accent6>
        <a:srgbClr val="FAAEBA"/>
      </a:accent6>
      <a:hlink>
        <a:srgbClr val="304FFE"/>
      </a:hlink>
      <a:folHlink>
        <a:srgbClr val="492067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EAEFEF"/>
      </a:dk2>
      <a:lt2>
        <a:srgbClr val="FBFCFC"/>
      </a:lt2>
      <a:accent1>
        <a:srgbClr val="67BEC8"/>
      </a:accent1>
      <a:accent2>
        <a:srgbClr val="61AFDA"/>
      </a:accent2>
      <a:accent3>
        <a:srgbClr val="6C9DE2"/>
      </a:accent3>
      <a:accent4>
        <a:srgbClr val="8889D8"/>
      </a:accent4>
      <a:accent5>
        <a:srgbClr val="AA76B9"/>
      </a:accent5>
      <a:accent6>
        <a:srgbClr val="C7668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WPS 演示</Application>
  <PresentationFormat/>
  <Paragraphs>114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黑体</vt:lpstr>
      <vt:lpstr>Arial</vt:lpstr>
      <vt:lpstr>WPS-Numbers</vt:lpstr>
      <vt:lpstr>Arial Unicode MS</vt:lpstr>
      <vt:lpstr>Calibri</vt:lpstr>
      <vt:lpstr>默认设计模板</vt:lpstr>
      <vt:lpstr>2_默认设计模板</vt:lpstr>
      <vt:lpstr>1_Office 主题​​</vt:lpstr>
      <vt:lpstr>Typora   简洁轻便的Markdown编译器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单击此处添加大标题内容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Typora   简洁轻便的Markdown编译器</dc:title>
  <dc:creator>刘萍</dc:creator>
  <cp:lastModifiedBy>陷落。美好</cp:lastModifiedBy>
  <cp:revision>3</cp:revision>
  <dcterms:created xsi:type="dcterms:W3CDTF">2022-04-04T15:12:00Z</dcterms:created>
  <dcterms:modified xsi:type="dcterms:W3CDTF">2022-04-16T07:48:37Z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AE1E45F2CE1B497CA103C1A168BC2BD3</vt:lpwstr>
  </property>
</Properties>
</file>